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sldIdLst>
    <p:sldId id="258" r:id="rId2"/>
    <p:sldId id="259" r:id="rId3"/>
    <p:sldId id="265" r:id="rId4"/>
    <p:sldId id="270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595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595CF25F-56B6-4FE0-8999-7205859406F3}" type="datetimeFigureOut">
              <a:rPr lang="sr-Latn-RS" smtClean="0"/>
              <a:pPr/>
              <a:t>9.3.2020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6B86D9B9-604F-47CA-9BF2-D2634AD76313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160404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F25F-56B6-4FE0-8999-7205859406F3}" type="datetimeFigureOut">
              <a:rPr lang="sr-Latn-RS" smtClean="0"/>
              <a:pPr/>
              <a:t>9.3.2020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9B9-604F-47CA-9BF2-D2634AD76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05351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595CF25F-56B6-4FE0-8999-7205859406F3}" type="datetimeFigureOut">
              <a:rPr lang="sr-Latn-RS" smtClean="0"/>
              <a:pPr/>
              <a:t>9.3.2020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6B86D9B9-604F-47CA-9BF2-D2634AD76313}" type="slidenum">
              <a:rPr lang="sr-Latn-RS" smtClean="0"/>
              <a:pPr/>
              <a:t>‹#›</a:t>
            </a:fld>
            <a:endParaRPr lang="sr-Latn-RS"/>
          </a:p>
        </p:txBody>
      </p:sp>
      <p:cxnSp>
        <p:nvCxnSpPr>
          <p:cNvPr id="7" name="Straight Connector 6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922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F25F-56B6-4FE0-8999-7205859406F3}" type="datetimeFigureOut">
              <a:rPr lang="sr-Latn-RS" smtClean="0"/>
              <a:pPr/>
              <a:t>9.3.2020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9B9-604F-47CA-9BF2-D2634AD76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17454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95CF25F-56B6-4FE0-8999-7205859406F3}" type="datetimeFigureOut">
              <a:rPr lang="sr-Latn-RS" smtClean="0"/>
              <a:pPr/>
              <a:t>9.3.2020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B86D9B9-604F-47CA-9BF2-D2634AD76313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6859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F25F-56B6-4FE0-8999-7205859406F3}" type="datetimeFigureOut">
              <a:rPr lang="sr-Latn-RS" smtClean="0"/>
              <a:pPr/>
              <a:t>9.3.2020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9B9-604F-47CA-9BF2-D2634AD76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91160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F25F-56B6-4FE0-8999-7205859406F3}" type="datetimeFigureOut">
              <a:rPr lang="sr-Latn-RS" smtClean="0"/>
              <a:pPr/>
              <a:t>9.3.2020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9B9-604F-47CA-9BF2-D2634AD76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56648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F25F-56B6-4FE0-8999-7205859406F3}" type="datetimeFigureOut">
              <a:rPr lang="sr-Latn-RS" smtClean="0"/>
              <a:pPr/>
              <a:t>9.3.2020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9B9-604F-47CA-9BF2-D2634AD76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93852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F25F-56B6-4FE0-8999-7205859406F3}" type="datetimeFigureOut">
              <a:rPr lang="sr-Latn-RS" smtClean="0"/>
              <a:pPr/>
              <a:t>9.3.2020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9B9-604F-47CA-9BF2-D2634AD76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2190856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595CF25F-56B6-4FE0-8999-7205859406F3}" type="datetimeFigureOut">
              <a:rPr lang="sr-Latn-RS" smtClean="0"/>
              <a:pPr/>
              <a:t>9.3.2020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6B86D9B9-604F-47CA-9BF2-D2634AD76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56082090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595CF25F-56B6-4FE0-8999-7205859406F3}" type="datetimeFigureOut">
              <a:rPr lang="sr-Latn-RS" smtClean="0"/>
              <a:pPr/>
              <a:t>9.3.2020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6B86D9B9-604F-47CA-9BF2-D2634AD76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27306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95CF25F-56B6-4FE0-8999-7205859406F3}" type="datetimeFigureOut">
              <a:rPr lang="sr-Latn-RS" smtClean="0"/>
              <a:pPr/>
              <a:t>9.3.2020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B86D9B9-604F-47CA-9BF2-D2634AD76313}" type="slidenum">
              <a:rPr lang="sr-Latn-RS" smtClean="0"/>
              <a:pPr/>
              <a:t>‹#›</a:t>
            </a:fld>
            <a:endParaRPr lang="sr-Latn-RS"/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2228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3069" y="1883391"/>
            <a:ext cx="61141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EFFICIENCY</a:t>
            </a:r>
            <a:endParaRPr lang="sr-Latn-RS" sz="6600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38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1056" y="2238232"/>
            <a:ext cx="7219667" cy="335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The world’s Day of energy </a:t>
            </a:r>
            <a:r>
              <a:rPr lang="sr-Latn-R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ef</a:t>
            </a:r>
            <a:r>
              <a:rPr lang="en-U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ficiency has been celebrated every</a:t>
            </a:r>
            <a:r>
              <a:rPr lang="sr-Latn-R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 5</a:t>
            </a:r>
            <a:r>
              <a:rPr lang="en-US" sz="2400" b="1" i="1" baseline="30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th</a:t>
            </a:r>
            <a:r>
              <a:rPr lang="en-U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 of </a:t>
            </a:r>
            <a:r>
              <a:rPr lang="sr-Latn-R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March</a:t>
            </a:r>
            <a:r>
              <a:rPr lang="sr-Latn-R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since</a:t>
            </a:r>
            <a:r>
              <a:rPr lang="sr-Latn-R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 1998</a:t>
            </a:r>
            <a:r>
              <a:rPr lang="en-U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 when the first international meeting on this subject was held in Austria</a:t>
            </a:r>
            <a:r>
              <a:rPr lang="sr-Latn-R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Its aim is to raise</a:t>
            </a:r>
            <a:r>
              <a:rPr lang="sr-Latn-R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awareness </a:t>
            </a:r>
            <a:r>
              <a:rPr lang="sr-Latn-R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of people about the necessity</a:t>
            </a:r>
            <a:r>
              <a:rPr lang="sr-Latn-R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of reduction of energy consumption </a:t>
            </a:r>
            <a:r>
              <a:rPr lang="sr-Latn-RS" sz="24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 </a:t>
            </a:r>
            <a:r>
              <a:rPr lang="en-U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by </a:t>
            </a:r>
            <a:r>
              <a:rPr lang="sr-Latn-R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 ra</a:t>
            </a:r>
            <a:r>
              <a:rPr lang="en-U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tional</a:t>
            </a:r>
            <a:r>
              <a:rPr lang="sr-Latn-R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and</a:t>
            </a:r>
            <a:r>
              <a:rPr lang="sr-Latn-R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sustainable</a:t>
            </a:r>
            <a:r>
              <a:rPr lang="sr-Latn-R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usage of </a:t>
            </a:r>
            <a:r>
              <a:rPr lang="sr-Latn-R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 energ</a:t>
            </a:r>
            <a:r>
              <a:rPr lang="en-U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y </a:t>
            </a:r>
            <a:r>
              <a:rPr lang="sr-Latn-R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 res</a:t>
            </a:r>
            <a:r>
              <a:rPr lang="en-U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o</a:t>
            </a:r>
            <a:r>
              <a:rPr lang="sr-Latn-R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ur</a:t>
            </a:r>
            <a:r>
              <a:rPr lang="en-U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ces</a:t>
            </a:r>
            <a:r>
              <a:rPr lang="sr-Latn-R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. </a:t>
            </a:r>
            <a:endParaRPr lang="sr-Latn-RS" sz="2400" b="1" i="1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Batang" panose="02030600000101010101" pitchFamily="18" charset="-127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9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5424" y="3922679"/>
            <a:ext cx="8966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the aim to raise our students’ awareness of </a:t>
            </a:r>
            <a:r>
              <a:rPr lang="sr-Latn-R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sr-Latn-R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ef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ficiency</a:t>
            </a:r>
            <a:r>
              <a:rPr lang="sr-Latn-R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sr-Latn-R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</a:t>
            </a:r>
            <a:r>
              <a:rPr lang="sr-Latn-R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sr-Latn-R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sr-Latn-R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rbi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sr-Latn-R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organi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</a:t>
            </a:r>
            <a:r>
              <a:rPr lang="sr-Latn-R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sr-Latn-R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sr-Latn-R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tiv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sr-Latn-R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sr-Latn-R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 the students competed through games in knowledge on this subject</a:t>
            </a:r>
            <a:r>
              <a:rPr lang="sr-Latn-R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sr-Latn-RS" sz="24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of the 6</a:t>
            </a:r>
            <a:r>
              <a:rPr lang="en-US" sz="2400" b="1" baseline="30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 (aged 12  ) took part in this activity.</a:t>
            </a:r>
            <a:r>
              <a:rPr lang="sr-Latn-R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sr-Latn-RS" sz="2400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596" y="402232"/>
            <a:ext cx="2467116" cy="3289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91"/>
          <a:stretch/>
        </p:blipFill>
        <p:spPr>
          <a:xfrm>
            <a:off x="8391101" y="414494"/>
            <a:ext cx="2608996" cy="327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60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453" y="668272"/>
            <a:ext cx="43399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librarian and biology teacher</a:t>
            </a:r>
            <a:r>
              <a:rPr lang="sr-Latn-R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held the presentation </a:t>
            </a:r>
            <a:r>
              <a:rPr lang="sr-Latn-R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sr-Latn-R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energ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sr-Latn-R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ef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sr-Latn-R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ciency for the students who were interested in the subject and then the teams for the competition were formed</a:t>
            </a:r>
            <a:r>
              <a:rPr lang="sr-Latn-R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r-Latn-RS" sz="2000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20833" t="17683" r="48247" b="4447"/>
          <a:stretch/>
        </p:blipFill>
        <p:spPr bwMode="auto">
          <a:xfrm>
            <a:off x="4640239" y="3124055"/>
            <a:ext cx="2770495" cy="32449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/>
          <a:srcRect l="24140" t="18304" r="48082" b="9410"/>
          <a:stretch/>
        </p:blipFill>
        <p:spPr bwMode="auto">
          <a:xfrm>
            <a:off x="5601767" y="368562"/>
            <a:ext cx="2095570" cy="2538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20171" t="23888" r="48083" b="6618"/>
          <a:stretch/>
        </p:blipFill>
        <p:spPr bwMode="auto">
          <a:xfrm>
            <a:off x="8832910" y="368562"/>
            <a:ext cx="2098947" cy="2538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l="20833" t="24509" r="47918" b="6618"/>
          <a:stretch/>
        </p:blipFill>
        <p:spPr bwMode="auto">
          <a:xfrm>
            <a:off x="8603706" y="3124055"/>
            <a:ext cx="2601106" cy="32449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6"/>
          <a:srcRect l="20833" t="18925" r="48578" b="16236"/>
          <a:stretch/>
        </p:blipFill>
        <p:spPr bwMode="auto">
          <a:xfrm>
            <a:off x="801453" y="3138985"/>
            <a:ext cx="2645814" cy="3230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9531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629" y="321692"/>
            <a:ext cx="11636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team had three contestants</a:t>
            </a:r>
            <a:r>
              <a:rPr lang="sr-Latn-R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RS" sz="20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competition was based on social game “Play for </a:t>
            </a:r>
            <a:r>
              <a:rPr lang="sr-Latn-R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sr-Latn-R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has questions  about </a:t>
            </a:r>
            <a:r>
              <a:rPr lang="sr-Latn-R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sr-Latn-R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efficiency.</a:t>
            </a:r>
            <a:endParaRPr lang="sr-Latn-RS" sz="2000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7606" t="19234" r="44445" b="24613"/>
          <a:stretch/>
        </p:blipFill>
        <p:spPr bwMode="auto">
          <a:xfrm>
            <a:off x="7610901" y="1774210"/>
            <a:ext cx="3910510" cy="2025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0901" y="4059153"/>
            <a:ext cx="4006968" cy="2430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629" y="1774210"/>
            <a:ext cx="6287066" cy="47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45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0208" y="204422"/>
            <a:ext cx="116506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competition was held on 5</a:t>
            </a:r>
            <a:r>
              <a:rPr lang="en-US" sz="2000" b="1" baseline="30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March</a:t>
            </a:r>
            <a:r>
              <a:rPr lang="sr-Latn-R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–Da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of </a:t>
            </a:r>
            <a:r>
              <a:rPr lang="sr-Latn-R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energ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sr-Latn-R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efficiency</a:t>
            </a:r>
            <a:endParaRPr lang="sr-Latn-RS" sz="20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were eight teams</a:t>
            </a:r>
            <a:r>
              <a:rPr lang="sr-Latn-R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first round the teams competed in pairs</a:t>
            </a:r>
            <a:r>
              <a:rPr lang="sr-Latn-R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winners from the first round</a:t>
            </a: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sr-Latn-R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Latn-RS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teams</a:t>
            </a:r>
            <a:r>
              <a:rPr lang="sr-Latn-R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competed in the second round</a:t>
            </a:r>
            <a:r>
              <a:rPr lang="sr-Latn-R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winners of the second round</a:t>
            </a: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teams) played in the third round- the final round</a:t>
            </a:r>
            <a:r>
              <a:rPr lang="sr-Latn-R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the winner was the team with the most knowledge and skills</a:t>
            </a:r>
            <a:r>
              <a:rPr lang="sr-Latn-R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sr-Latn-RS" sz="2000" b="1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328" y="2533764"/>
            <a:ext cx="2698418" cy="2460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731" y="2527597"/>
            <a:ext cx="2688547" cy="2466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9409" y="3869818"/>
            <a:ext cx="2811438" cy="2577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1277" y="3864463"/>
            <a:ext cx="2757323" cy="258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60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0668" t="16133" r="47917" b="3826"/>
          <a:stretch/>
        </p:blipFill>
        <p:spPr bwMode="auto">
          <a:xfrm>
            <a:off x="6080930" y="2388358"/>
            <a:ext cx="2645178" cy="3767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20668" t="17063" r="47586" b="4136"/>
          <a:stretch/>
        </p:blipFill>
        <p:spPr bwMode="auto">
          <a:xfrm>
            <a:off x="218364" y="2388358"/>
            <a:ext cx="2848899" cy="3767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20006" t="17063" r="48413" b="3826"/>
          <a:stretch/>
        </p:blipFill>
        <p:spPr bwMode="auto">
          <a:xfrm>
            <a:off x="8952931" y="1091822"/>
            <a:ext cx="2838734" cy="3986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5"/>
          <a:srcRect l="20337" t="17063" r="48247" b="3826"/>
          <a:stretch/>
        </p:blipFill>
        <p:spPr bwMode="auto">
          <a:xfrm>
            <a:off x="3221227" y="1228299"/>
            <a:ext cx="2705739" cy="3850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4555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6514" y="460191"/>
            <a:ext cx="6335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winners won several nice books as a present</a:t>
            </a:r>
            <a:r>
              <a:rPr lang="sr-Latn-R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sr-Latn-RS" sz="2000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5963" y="2562361"/>
            <a:ext cx="3875965" cy="3552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8064" y="1837217"/>
            <a:ext cx="3958193" cy="32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53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142</TotalTime>
  <Words>253</Words>
  <Application>Microsoft Office PowerPoint</Application>
  <PresentationFormat>Прилагођавање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Наслови слајдова</vt:lpstr>
      </vt:variant>
      <vt:variant>
        <vt:i4>8</vt:i4>
      </vt:variant>
    </vt:vector>
  </HeadingPairs>
  <TitlesOfParts>
    <vt:vector size="9" baseType="lpstr">
      <vt:lpstr>Feathered</vt:lpstr>
      <vt:lpstr>Слајд 1</vt:lpstr>
      <vt:lpstr>Слајд 2</vt:lpstr>
      <vt:lpstr>Слајд 3</vt:lpstr>
      <vt:lpstr>Слајд 4</vt:lpstr>
      <vt:lpstr>Слајд 5</vt:lpstr>
      <vt:lpstr>Слајд 6</vt:lpstr>
      <vt:lpstr>Слајд 7</vt:lpstr>
      <vt:lpstr>Слајд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BT</dc:creator>
  <cp:lastModifiedBy>DIREKTOR</cp:lastModifiedBy>
  <cp:revision>23</cp:revision>
  <dcterms:created xsi:type="dcterms:W3CDTF">2020-03-06T18:11:42Z</dcterms:created>
  <dcterms:modified xsi:type="dcterms:W3CDTF">2020-03-09T06:32:32Z</dcterms:modified>
</cp:coreProperties>
</file>