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8" r:id="rId7"/>
    <p:sldId id="263" r:id="rId8"/>
    <p:sldId id="261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67A"/>
    <a:srgbClr val="526680"/>
    <a:srgbClr val="FBCB5F"/>
    <a:srgbClr val="3AA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hyperlink" Target="https://goo.gl/3vkkLd" TargetMode="Externa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hyperlink" Target="http://www.mpn.gov.rs/gimnazije-specijalizovana-it-odeljenja/" TargetMode="External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hyperlink" Target="https://goo.gl/3vkkLd" TargetMode="External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hyperlink" Target="http://www.mpn.gov.rs/gimnazije-specijalizovana-it-odeljenja/" TargetMode="External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C44F5-774D-40F2-B6DB-14584F6AB90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5FA0562-4D45-4A61-A61A-134930822623}" type="pres">
      <dgm:prSet presAssocID="{E0EC44F5-774D-40F2-B6DB-14584F6AB903}" presName="linearFlow" presStyleCnt="0">
        <dgm:presLayoutVars>
          <dgm:dir/>
          <dgm:resizeHandles val="exact"/>
        </dgm:presLayoutVars>
      </dgm:prSet>
      <dgm:spPr/>
    </dgm:pt>
  </dgm:ptLst>
  <dgm:cxnLst>
    <dgm:cxn modelId="{5F14A292-735C-41B4-A5C4-2CC5334D1EFD}" type="presOf" srcId="{E0EC44F5-774D-40F2-B6DB-14584F6AB903}" destId="{95FA0562-4D45-4A61-A61A-134930822623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0A70DF-AFEB-4A16-8B30-0096D43A85F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E80CA3A7-F7C6-431E-BAA4-1B6572F2F31F}">
      <dgm:prSet phldrT="[Text]" custT="1"/>
      <dgm:spPr>
        <a:solidFill>
          <a:srgbClr val="526680">
            <a:alpha val="66000"/>
          </a:srgbClr>
        </a:solidFill>
      </dgm:spPr>
      <dgm:t>
        <a:bodyPr/>
        <a:lstStyle/>
        <a:p>
          <a:pPr algn="ctr"/>
          <a:r>
            <a:rPr lang="ru-RU" sz="3200" baseline="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Број ученика у овим одељењима биће до 20.</a:t>
          </a:r>
          <a:endParaRPr lang="sr-Cyrl-BA" sz="3200" baseline="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D7BC619-899D-4CD8-9E26-C562397F89B8}" type="parTrans" cxnId="{04AF5E59-40EB-4E83-A343-64E419F5877F}">
      <dgm:prSet/>
      <dgm:spPr/>
      <dgm:t>
        <a:bodyPr/>
        <a:lstStyle/>
        <a:p>
          <a:endParaRPr lang="sr-Cyrl-BA"/>
        </a:p>
      </dgm:t>
    </dgm:pt>
    <dgm:pt modelId="{FCF722BB-B756-4FAA-A55D-B834ED372620}" type="sibTrans" cxnId="{04AF5E59-40EB-4E83-A343-64E419F5877F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sr-Cyrl-BA"/>
        </a:p>
      </dgm:t>
    </dgm:pt>
    <dgm:pt modelId="{F604171B-CECA-404B-A49C-2007A08E88ED}" type="pres">
      <dgm:prSet presAssocID="{C30A70DF-AFEB-4A16-8B30-0096D43A85F6}" presName="Name0" presStyleCnt="0">
        <dgm:presLayoutVars>
          <dgm:chMax val="7"/>
          <dgm:chPref val="7"/>
          <dgm:dir/>
        </dgm:presLayoutVars>
      </dgm:prSet>
      <dgm:spPr/>
    </dgm:pt>
    <dgm:pt modelId="{222647B9-7070-4F15-B51F-C38274009F96}" type="pres">
      <dgm:prSet presAssocID="{E80CA3A7-F7C6-431E-BAA4-1B6572F2F31F}" presName="parTx1" presStyleLbl="node1" presStyleIdx="0" presStyleCnt="1" custScaleX="222901" custScaleY="219635" custLinFactNeighborX="11356" custLinFactNeighborY="-17579"/>
      <dgm:spPr/>
    </dgm:pt>
    <dgm:pt modelId="{FF1B6244-AB08-4E52-9BBA-2A39B555E082}" type="pres">
      <dgm:prSet presAssocID="{FCF722BB-B756-4FAA-A55D-B834ED372620}" presName="picture1" presStyleCnt="0"/>
      <dgm:spPr/>
    </dgm:pt>
    <dgm:pt modelId="{B76FA5F8-3781-472A-B552-37631A328B15}" type="pres">
      <dgm:prSet presAssocID="{FCF722BB-B756-4FAA-A55D-B834ED372620}" presName="imageRepeatNode" presStyleLbl="fgImgPlace1" presStyleIdx="0" presStyleCnt="1" custScaleX="84770" custScaleY="84757" custLinFactX="-4795" custLinFactNeighborX="-100000" custLinFactNeighborY="-3861"/>
      <dgm:spPr/>
    </dgm:pt>
  </dgm:ptLst>
  <dgm:cxnLst>
    <dgm:cxn modelId="{1BE1F458-BFE6-498E-8C18-C85B99F47BF0}" type="presOf" srcId="{E80CA3A7-F7C6-431E-BAA4-1B6572F2F31F}" destId="{222647B9-7070-4F15-B51F-C38274009F96}" srcOrd="0" destOrd="0" presId="urn:microsoft.com/office/officeart/2008/layout/AscendingPictureAccentProcess"/>
    <dgm:cxn modelId="{04AF5E59-40EB-4E83-A343-64E419F5877F}" srcId="{C30A70DF-AFEB-4A16-8B30-0096D43A85F6}" destId="{E80CA3A7-F7C6-431E-BAA4-1B6572F2F31F}" srcOrd="0" destOrd="0" parTransId="{BD7BC619-899D-4CD8-9E26-C562397F89B8}" sibTransId="{FCF722BB-B756-4FAA-A55D-B834ED372620}"/>
    <dgm:cxn modelId="{3D207FCB-F8FC-4274-B32C-205C24597A43}" type="presOf" srcId="{FCF722BB-B756-4FAA-A55D-B834ED372620}" destId="{B76FA5F8-3781-472A-B552-37631A328B15}" srcOrd="0" destOrd="0" presId="urn:microsoft.com/office/officeart/2008/layout/AscendingPictureAccentProcess"/>
    <dgm:cxn modelId="{C379B5DC-DC07-467C-B83D-1C876620EA13}" type="presOf" srcId="{C30A70DF-AFEB-4A16-8B30-0096D43A85F6}" destId="{F604171B-CECA-404B-A49C-2007A08E88ED}" srcOrd="0" destOrd="0" presId="urn:microsoft.com/office/officeart/2008/layout/AscendingPictureAccentProcess"/>
    <dgm:cxn modelId="{BDB531B8-FBE6-4720-A14B-DE4E6467F8A9}" type="presParOf" srcId="{F604171B-CECA-404B-A49C-2007A08E88ED}" destId="{222647B9-7070-4F15-B51F-C38274009F96}" srcOrd="0" destOrd="0" presId="urn:microsoft.com/office/officeart/2008/layout/AscendingPictureAccentProcess"/>
    <dgm:cxn modelId="{71C16BD0-3334-4E00-A1CB-5E788852CCB6}" type="presParOf" srcId="{F604171B-CECA-404B-A49C-2007A08E88ED}" destId="{FF1B6244-AB08-4E52-9BBA-2A39B555E082}" srcOrd="1" destOrd="0" presId="urn:microsoft.com/office/officeart/2008/layout/AscendingPictureAccentProcess"/>
    <dgm:cxn modelId="{F4BEFBAF-3209-4B9F-B598-2118010795A7}" type="presParOf" srcId="{FF1B6244-AB08-4E52-9BBA-2A39B555E082}" destId="{B76FA5F8-3781-472A-B552-37631A328B1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30A70DF-AFEB-4A16-8B30-0096D43A85F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E80CA3A7-F7C6-431E-BAA4-1B6572F2F31F}">
      <dgm:prSet phldrT="[Text]" custT="1"/>
      <dgm:spPr>
        <a:solidFill>
          <a:srgbClr val="526680">
            <a:alpha val="66000"/>
          </a:srgbClr>
        </a:solidFill>
      </dgm:spPr>
      <dgm:t>
        <a:bodyPr anchor="t"/>
        <a:lstStyle/>
        <a:p>
          <a:pPr algn="l"/>
          <a:r>
            <a:rPr lang="sr-Cyrl-RS" sz="3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В</a:t>
          </a:r>
          <a:r>
            <a:rPr lang="ru-RU" sz="3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ећи део наставе се одвија у групама од по 10 ученика, што наставу чини квалитетнијом. </a:t>
          </a:r>
          <a:endParaRPr lang="sr-Cyrl-BA" sz="320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D7BC619-899D-4CD8-9E26-C562397F89B8}" type="parTrans" cxnId="{04AF5E59-40EB-4E83-A343-64E419F5877F}">
      <dgm:prSet/>
      <dgm:spPr/>
      <dgm:t>
        <a:bodyPr/>
        <a:lstStyle/>
        <a:p>
          <a:endParaRPr lang="sr-Cyrl-BA"/>
        </a:p>
      </dgm:t>
    </dgm:pt>
    <dgm:pt modelId="{FCF722BB-B756-4FAA-A55D-B834ED372620}" type="sibTrans" cxnId="{04AF5E59-40EB-4E83-A343-64E419F5877F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sr-Cyrl-BA"/>
        </a:p>
      </dgm:t>
    </dgm:pt>
    <dgm:pt modelId="{F604171B-CECA-404B-A49C-2007A08E88ED}" type="pres">
      <dgm:prSet presAssocID="{C30A70DF-AFEB-4A16-8B30-0096D43A85F6}" presName="Name0" presStyleCnt="0">
        <dgm:presLayoutVars>
          <dgm:chMax val="7"/>
          <dgm:chPref val="7"/>
          <dgm:dir/>
        </dgm:presLayoutVars>
      </dgm:prSet>
      <dgm:spPr/>
    </dgm:pt>
    <dgm:pt modelId="{222647B9-7070-4F15-B51F-C38274009F96}" type="pres">
      <dgm:prSet presAssocID="{E80CA3A7-F7C6-431E-BAA4-1B6572F2F31F}" presName="parTx1" presStyleLbl="node1" presStyleIdx="0" presStyleCnt="1" custScaleX="263284" custScaleY="259336" custLinFactNeighborX="4909" custLinFactNeighborY="85609"/>
      <dgm:spPr/>
    </dgm:pt>
    <dgm:pt modelId="{FF1B6244-AB08-4E52-9BBA-2A39B555E082}" type="pres">
      <dgm:prSet presAssocID="{FCF722BB-B756-4FAA-A55D-B834ED372620}" presName="picture1" presStyleCnt="0"/>
      <dgm:spPr/>
    </dgm:pt>
    <dgm:pt modelId="{B76FA5F8-3781-472A-B552-37631A328B15}" type="pres">
      <dgm:prSet presAssocID="{FCF722BB-B756-4FAA-A55D-B834ED372620}" presName="imageRepeatNode" presStyleLbl="fgImgPlace1" presStyleIdx="0" presStyleCnt="1" custLinFactX="-60836" custLinFactNeighborX="-100000" custLinFactNeighborY="-5764"/>
      <dgm:spPr/>
    </dgm:pt>
  </dgm:ptLst>
  <dgm:cxnLst>
    <dgm:cxn modelId="{1BE1F458-BFE6-498E-8C18-C85B99F47BF0}" type="presOf" srcId="{E80CA3A7-F7C6-431E-BAA4-1B6572F2F31F}" destId="{222647B9-7070-4F15-B51F-C38274009F96}" srcOrd="0" destOrd="0" presId="urn:microsoft.com/office/officeart/2008/layout/AscendingPictureAccentProcess"/>
    <dgm:cxn modelId="{04AF5E59-40EB-4E83-A343-64E419F5877F}" srcId="{C30A70DF-AFEB-4A16-8B30-0096D43A85F6}" destId="{E80CA3A7-F7C6-431E-BAA4-1B6572F2F31F}" srcOrd="0" destOrd="0" parTransId="{BD7BC619-899D-4CD8-9E26-C562397F89B8}" sibTransId="{FCF722BB-B756-4FAA-A55D-B834ED372620}"/>
    <dgm:cxn modelId="{3D207FCB-F8FC-4274-B32C-205C24597A43}" type="presOf" srcId="{FCF722BB-B756-4FAA-A55D-B834ED372620}" destId="{B76FA5F8-3781-472A-B552-37631A328B15}" srcOrd="0" destOrd="0" presId="urn:microsoft.com/office/officeart/2008/layout/AscendingPictureAccentProcess"/>
    <dgm:cxn modelId="{C379B5DC-DC07-467C-B83D-1C876620EA13}" type="presOf" srcId="{C30A70DF-AFEB-4A16-8B30-0096D43A85F6}" destId="{F604171B-CECA-404B-A49C-2007A08E88ED}" srcOrd="0" destOrd="0" presId="urn:microsoft.com/office/officeart/2008/layout/AscendingPictureAccentProcess"/>
    <dgm:cxn modelId="{BDB531B8-FBE6-4720-A14B-DE4E6467F8A9}" type="presParOf" srcId="{F604171B-CECA-404B-A49C-2007A08E88ED}" destId="{222647B9-7070-4F15-B51F-C38274009F96}" srcOrd="0" destOrd="0" presId="urn:microsoft.com/office/officeart/2008/layout/AscendingPictureAccentProcess"/>
    <dgm:cxn modelId="{71C16BD0-3334-4E00-A1CB-5E788852CCB6}" type="presParOf" srcId="{F604171B-CECA-404B-A49C-2007A08E88ED}" destId="{FF1B6244-AB08-4E52-9BBA-2A39B555E082}" srcOrd="1" destOrd="0" presId="urn:microsoft.com/office/officeart/2008/layout/AscendingPictureAccentProcess"/>
    <dgm:cxn modelId="{F4BEFBAF-3209-4B9F-B598-2118010795A7}" type="presParOf" srcId="{FF1B6244-AB08-4E52-9BBA-2A39B555E082}" destId="{B76FA5F8-3781-472A-B552-37631A328B1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30A70DF-AFEB-4A16-8B30-0096D43A85F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E80CA3A7-F7C6-431E-BAA4-1B6572F2F31F}">
      <dgm:prSet phldrT="[Text]" custT="1"/>
      <dgm:spPr>
        <a:solidFill>
          <a:srgbClr val="526680">
            <a:alpha val="66000"/>
          </a:srgbClr>
        </a:solidFill>
      </dgm:spPr>
      <dgm:t>
        <a:bodyPr anchor="t"/>
        <a:lstStyle/>
        <a:p>
          <a:pPr algn="l"/>
          <a:r>
            <a:rPr lang="ru-RU" sz="2200" b="0" i="0" u="none" dirty="0">
              <a:latin typeface="Roboto Light" panose="02000000000000000000" pitchFamily="2" charset="0"/>
              <a:ea typeface="Roboto Light" panose="02000000000000000000" pitchFamily="2" charset="0"/>
            </a:rPr>
            <a:t> У мају 2017. донет је Правилник о наставном плану и програму за гимназију за ученике са посебним способностима за информатику и рачунарство. Правилник се налази на следећем линку: </a:t>
          </a:r>
          <a:r>
            <a:rPr lang="ru-RU" sz="2200" b="0" i="0" u="none" dirty="0">
              <a:solidFill>
                <a:srgbClr val="BFE67A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 </a:t>
          </a:r>
          <a:r>
            <a:rPr lang="ru-RU" sz="2200" b="0" i="0" dirty="0">
              <a:solidFill>
                <a:srgbClr val="BFE67A"/>
              </a:solidFill>
              <a:latin typeface="Roboto Light" panose="02000000000000000000" pitchFamily="2" charset="0"/>
              <a:ea typeface="Roboto Light" panose="02000000000000000000" pitchFamily="2" charset="0"/>
              <a:hlinkClick xmlns:r="http://schemas.openxmlformats.org/officeDocument/2006/relationships" r:id="rId1"/>
            </a:rPr>
            <a:t>https://goo.gl/3vkkLd</a:t>
          </a:r>
          <a:r>
            <a:rPr lang="ru-RU" sz="2200" b="0" i="0" u="none" dirty="0">
              <a:solidFill>
                <a:srgbClr val="BFE67A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endParaRPr lang="ru-RU" sz="2200" b="0" dirty="0">
            <a:solidFill>
              <a:srgbClr val="BFE67A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  <a:p>
          <a:pPr algn="l"/>
          <a:endParaRPr lang="sr-Cyrl-BA" sz="2200" dirty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D7BC619-899D-4CD8-9E26-C562397F89B8}" type="parTrans" cxnId="{04AF5E59-40EB-4E83-A343-64E419F5877F}">
      <dgm:prSet/>
      <dgm:spPr/>
      <dgm:t>
        <a:bodyPr/>
        <a:lstStyle/>
        <a:p>
          <a:endParaRPr lang="sr-Cyrl-BA"/>
        </a:p>
      </dgm:t>
    </dgm:pt>
    <dgm:pt modelId="{FCF722BB-B756-4FAA-A55D-B834ED372620}" type="sibTrans" cxnId="{04AF5E59-40EB-4E83-A343-64E419F5877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sr-Cyrl-BA"/>
        </a:p>
      </dgm:t>
    </dgm:pt>
    <dgm:pt modelId="{F604171B-CECA-404B-A49C-2007A08E88ED}" type="pres">
      <dgm:prSet presAssocID="{C30A70DF-AFEB-4A16-8B30-0096D43A85F6}" presName="Name0" presStyleCnt="0">
        <dgm:presLayoutVars>
          <dgm:chMax val="7"/>
          <dgm:chPref val="7"/>
          <dgm:dir/>
        </dgm:presLayoutVars>
      </dgm:prSet>
      <dgm:spPr/>
    </dgm:pt>
    <dgm:pt modelId="{222647B9-7070-4F15-B51F-C38274009F96}" type="pres">
      <dgm:prSet presAssocID="{E80CA3A7-F7C6-431E-BAA4-1B6572F2F31F}" presName="parTx1" presStyleLbl="node1" presStyleIdx="0" presStyleCnt="1" custScaleX="120019" custScaleY="540611" custLinFactNeighborX="3299" custLinFactNeighborY="-5929"/>
      <dgm:spPr/>
    </dgm:pt>
    <dgm:pt modelId="{FF1B6244-AB08-4E52-9BBA-2A39B555E082}" type="pres">
      <dgm:prSet presAssocID="{FCF722BB-B756-4FAA-A55D-B834ED372620}" presName="picture1" presStyleCnt="0"/>
      <dgm:spPr/>
    </dgm:pt>
    <dgm:pt modelId="{B76FA5F8-3781-472A-B552-37631A328B15}" type="pres">
      <dgm:prSet presAssocID="{FCF722BB-B756-4FAA-A55D-B834ED372620}" presName="imageRepeatNode" presStyleLbl="fgImgPlace1" presStyleIdx="0" presStyleCnt="1" custScaleX="85768" custScaleY="85755" custLinFactNeighborX="2068" custLinFactNeighborY="-70464"/>
      <dgm:spPr/>
    </dgm:pt>
  </dgm:ptLst>
  <dgm:cxnLst>
    <dgm:cxn modelId="{1BE1F458-BFE6-498E-8C18-C85B99F47BF0}" type="presOf" srcId="{E80CA3A7-F7C6-431E-BAA4-1B6572F2F31F}" destId="{222647B9-7070-4F15-B51F-C38274009F96}" srcOrd="0" destOrd="0" presId="urn:microsoft.com/office/officeart/2008/layout/AscendingPictureAccentProcess"/>
    <dgm:cxn modelId="{04AF5E59-40EB-4E83-A343-64E419F5877F}" srcId="{C30A70DF-AFEB-4A16-8B30-0096D43A85F6}" destId="{E80CA3A7-F7C6-431E-BAA4-1B6572F2F31F}" srcOrd="0" destOrd="0" parTransId="{BD7BC619-899D-4CD8-9E26-C562397F89B8}" sibTransId="{FCF722BB-B756-4FAA-A55D-B834ED372620}"/>
    <dgm:cxn modelId="{3D207FCB-F8FC-4274-B32C-205C24597A43}" type="presOf" srcId="{FCF722BB-B756-4FAA-A55D-B834ED372620}" destId="{B76FA5F8-3781-472A-B552-37631A328B15}" srcOrd="0" destOrd="0" presId="urn:microsoft.com/office/officeart/2008/layout/AscendingPictureAccentProcess"/>
    <dgm:cxn modelId="{C379B5DC-DC07-467C-B83D-1C876620EA13}" type="presOf" srcId="{C30A70DF-AFEB-4A16-8B30-0096D43A85F6}" destId="{F604171B-CECA-404B-A49C-2007A08E88ED}" srcOrd="0" destOrd="0" presId="urn:microsoft.com/office/officeart/2008/layout/AscendingPictureAccentProcess"/>
    <dgm:cxn modelId="{BDB531B8-FBE6-4720-A14B-DE4E6467F8A9}" type="presParOf" srcId="{F604171B-CECA-404B-A49C-2007A08E88ED}" destId="{222647B9-7070-4F15-B51F-C38274009F96}" srcOrd="0" destOrd="0" presId="urn:microsoft.com/office/officeart/2008/layout/AscendingPictureAccentProcess"/>
    <dgm:cxn modelId="{71C16BD0-3334-4E00-A1CB-5E788852CCB6}" type="presParOf" srcId="{F604171B-CECA-404B-A49C-2007A08E88ED}" destId="{FF1B6244-AB08-4E52-9BBA-2A39B555E082}" srcOrd="1" destOrd="0" presId="urn:microsoft.com/office/officeart/2008/layout/AscendingPictureAccentProcess"/>
    <dgm:cxn modelId="{F4BEFBAF-3209-4B9F-B598-2118010795A7}" type="presParOf" srcId="{FF1B6244-AB08-4E52-9BBA-2A39B555E082}" destId="{B76FA5F8-3781-472A-B552-37631A328B1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30A70DF-AFEB-4A16-8B30-0096D43A85F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E80CA3A7-F7C6-431E-BAA4-1B6572F2F31F}">
      <dgm:prSet phldrT="[Text]" custT="1"/>
      <dgm:spPr>
        <a:solidFill>
          <a:srgbClr val="526680">
            <a:alpha val="66000"/>
          </a:srgbClr>
        </a:solidFill>
      </dgm:spPr>
      <dgm:t>
        <a:bodyPr/>
        <a:lstStyle/>
        <a:p>
          <a:pPr algn="l"/>
          <a:r>
            <a:rPr lang="ru-RU" sz="2200" b="0" i="0" u="none" dirty="0">
              <a:latin typeface="Roboto Light" panose="02000000000000000000" pitchFamily="2" charset="0"/>
              <a:ea typeface="Roboto Light" panose="02000000000000000000" pitchFamily="2" charset="0"/>
            </a:rPr>
            <a:t>ИТ специјализована одељења имаће за трећину више часова информатичких предмета од гимн</a:t>
          </a:r>
          <a:r>
            <a:rPr lang="en-US" sz="2200" b="0" i="0" u="none" dirty="0">
              <a:latin typeface="Roboto Light" panose="02000000000000000000" pitchFamily="2" charset="0"/>
              <a:ea typeface="Roboto Light" panose="02000000000000000000" pitchFamily="2" charset="0"/>
            </a:rPr>
            <a:t>a</a:t>
          </a:r>
          <a:r>
            <a:rPr lang="ru-RU" sz="2200" b="0" i="0" u="none" dirty="0">
              <a:latin typeface="Roboto Light" panose="02000000000000000000" pitchFamily="2" charset="0"/>
              <a:ea typeface="Roboto Light" panose="02000000000000000000" pitchFamily="2" charset="0"/>
            </a:rPr>
            <a:t>зијалаца који похађају  природно-математички смер и више него дупло већи број часова од оних на друштвено-језичком и општем смеру.</a:t>
          </a:r>
          <a:endParaRPr lang="sr-Cyrl-BA" sz="200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D7BC619-899D-4CD8-9E26-C562397F89B8}" type="parTrans" cxnId="{04AF5E59-40EB-4E83-A343-64E419F5877F}">
      <dgm:prSet/>
      <dgm:spPr/>
      <dgm:t>
        <a:bodyPr/>
        <a:lstStyle/>
        <a:p>
          <a:endParaRPr lang="sr-Cyrl-BA"/>
        </a:p>
      </dgm:t>
    </dgm:pt>
    <dgm:pt modelId="{FCF722BB-B756-4FAA-A55D-B834ED372620}" type="sibTrans" cxnId="{04AF5E59-40EB-4E83-A343-64E419F5877F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sr-Cyrl-BA"/>
        </a:p>
      </dgm:t>
    </dgm:pt>
    <dgm:pt modelId="{F604171B-CECA-404B-A49C-2007A08E88ED}" type="pres">
      <dgm:prSet presAssocID="{C30A70DF-AFEB-4A16-8B30-0096D43A85F6}" presName="Name0" presStyleCnt="0">
        <dgm:presLayoutVars>
          <dgm:chMax val="7"/>
          <dgm:chPref val="7"/>
          <dgm:dir/>
        </dgm:presLayoutVars>
      </dgm:prSet>
      <dgm:spPr/>
    </dgm:pt>
    <dgm:pt modelId="{222647B9-7070-4F15-B51F-C38274009F96}" type="pres">
      <dgm:prSet presAssocID="{E80CA3A7-F7C6-431E-BAA4-1B6572F2F31F}" presName="parTx1" presStyleLbl="node1" presStyleIdx="0" presStyleCnt="1" custScaleX="156613" custScaleY="259336" custLinFactNeighborX="-4204" custLinFactNeighborY="-10601"/>
      <dgm:spPr/>
    </dgm:pt>
    <dgm:pt modelId="{FF1B6244-AB08-4E52-9BBA-2A39B555E082}" type="pres">
      <dgm:prSet presAssocID="{FCF722BB-B756-4FAA-A55D-B834ED372620}" presName="picture1" presStyleCnt="0"/>
      <dgm:spPr/>
    </dgm:pt>
    <dgm:pt modelId="{B76FA5F8-3781-472A-B552-37631A328B15}" type="pres">
      <dgm:prSet presAssocID="{FCF722BB-B756-4FAA-A55D-B834ED372620}" presName="imageRepeatNode" presStyleLbl="fgImgPlace1" presStyleIdx="0" presStyleCnt="1" custScaleX="79345" custScaleY="79333" custLinFactNeighborX="-58322" custLinFactNeighborY="-836"/>
      <dgm:spPr/>
    </dgm:pt>
  </dgm:ptLst>
  <dgm:cxnLst>
    <dgm:cxn modelId="{1BE1F458-BFE6-498E-8C18-C85B99F47BF0}" type="presOf" srcId="{E80CA3A7-F7C6-431E-BAA4-1B6572F2F31F}" destId="{222647B9-7070-4F15-B51F-C38274009F96}" srcOrd="0" destOrd="0" presId="urn:microsoft.com/office/officeart/2008/layout/AscendingPictureAccentProcess"/>
    <dgm:cxn modelId="{04AF5E59-40EB-4E83-A343-64E419F5877F}" srcId="{C30A70DF-AFEB-4A16-8B30-0096D43A85F6}" destId="{E80CA3A7-F7C6-431E-BAA4-1B6572F2F31F}" srcOrd="0" destOrd="0" parTransId="{BD7BC619-899D-4CD8-9E26-C562397F89B8}" sibTransId="{FCF722BB-B756-4FAA-A55D-B834ED372620}"/>
    <dgm:cxn modelId="{3D207FCB-F8FC-4274-B32C-205C24597A43}" type="presOf" srcId="{FCF722BB-B756-4FAA-A55D-B834ED372620}" destId="{B76FA5F8-3781-472A-B552-37631A328B15}" srcOrd="0" destOrd="0" presId="urn:microsoft.com/office/officeart/2008/layout/AscendingPictureAccentProcess"/>
    <dgm:cxn modelId="{C379B5DC-DC07-467C-B83D-1C876620EA13}" type="presOf" srcId="{C30A70DF-AFEB-4A16-8B30-0096D43A85F6}" destId="{F604171B-CECA-404B-A49C-2007A08E88ED}" srcOrd="0" destOrd="0" presId="urn:microsoft.com/office/officeart/2008/layout/AscendingPictureAccentProcess"/>
    <dgm:cxn modelId="{BDB531B8-FBE6-4720-A14B-DE4E6467F8A9}" type="presParOf" srcId="{F604171B-CECA-404B-A49C-2007A08E88ED}" destId="{222647B9-7070-4F15-B51F-C38274009F96}" srcOrd="0" destOrd="0" presId="urn:microsoft.com/office/officeart/2008/layout/AscendingPictureAccentProcess"/>
    <dgm:cxn modelId="{71C16BD0-3334-4E00-A1CB-5E788852CCB6}" type="presParOf" srcId="{F604171B-CECA-404B-A49C-2007A08E88ED}" destId="{FF1B6244-AB08-4E52-9BBA-2A39B555E082}" srcOrd="1" destOrd="0" presId="urn:microsoft.com/office/officeart/2008/layout/AscendingPictureAccentProcess"/>
    <dgm:cxn modelId="{F4BEFBAF-3209-4B9F-B598-2118010795A7}" type="presParOf" srcId="{FF1B6244-AB08-4E52-9BBA-2A39B555E082}" destId="{B76FA5F8-3781-472A-B552-37631A328B1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0A70DF-AFEB-4A16-8B30-0096D43A85F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E80CA3A7-F7C6-431E-BAA4-1B6572F2F31F}">
      <dgm:prSet phldrT="[Text]" custT="1"/>
      <dgm:spPr>
        <a:solidFill>
          <a:srgbClr val="526680">
            <a:alpha val="66000"/>
          </a:srgbClr>
        </a:solidFill>
      </dgm:spPr>
      <dgm:t>
        <a:bodyPr anchor="t"/>
        <a:lstStyle/>
        <a:p>
          <a:pPr algn="l"/>
          <a:r>
            <a:rPr lang="ru-RU" sz="2200" b="0" i="0" u="none" dirty="0">
              <a:latin typeface="Roboto Light" panose="02000000000000000000" pitchFamily="2" charset="0"/>
              <a:ea typeface="Roboto Light" panose="02000000000000000000" pitchFamily="2" charset="0"/>
            </a:rPr>
            <a:t>Ако упишу ова одељења ученици неће остати ускраћени ни за знања из предмета која слушају ученици у редовним гимназијама, већ ће остале предмете слушати по програму других гимназијских смерова. </a:t>
          </a:r>
          <a:endParaRPr lang="ru-RU" sz="2200" b="0" dirty="0">
            <a:latin typeface="Roboto Light" panose="02000000000000000000" pitchFamily="2" charset="0"/>
            <a:ea typeface="Roboto Light" panose="02000000000000000000" pitchFamily="2" charset="0"/>
          </a:endParaRPr>
        </a:p>
        <a:p>
          <a:pPr algn="l"/>
          <a:endParaRPr lang="sr-Cyrl-BA" sz="2200" dirty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D7BC619-899D-4CD8-9E26-C562397F89B8}" type="parTrans" cxnId="{04AF5E59-40EB-4E83-A343-64E419F5877F}">
      <dgm:prSet/>
      <dgm:spPr/>
      <dgm:t>
        <a:bodyPr/>
        <a:lstStyle/>
        <a:p>
          <a:endParaRPr lang="sr-Cyrl-BA"/>
        </a:p>
      </dgm:t>
    </dgm:pt>
    <dgm:pt modelId="{FCF722BB-B756-4FAA-A55D-B834ED372620}" type="sibTrans" cxnId="{04AF5E59-40EB-4E83-A343-64E419F5877F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sr-Cyrl-BA"/>
        </a:p>
      </dgm:t>
    </dgm:pt>
    <dgm:pt modelId="{F604171B-CECA-404B-A49C-2007A08E88ED}" type="pres">
      <dgm:prSet presAssocID="{C30A70DF-AFEB-4A16-8B30-0096D43A85F6}" presName="Name0" presStyleCnt="0">
        <dgm:presLayoutVars>
          <dgm:chMax val="7"/>
          <dgm:chPref val="7"/>
          <dgm:dir/>
        </dgm:presLayoutVars>
      </dgm:prSet>
      <dgm:spPr/>
    </dgm:pt>
    <dgm:pt modelId="{222647B9-7070-4F15-B51F-C38274009F96}" type="pres">
      <dgm:prSet presAssocID="{E80CA3A7-F7C6-431E-BAA4-1B6572F2F31F}" presName="parTx1" presStyleLbl="node1" presStyleIdx="0" presStyleCnt="1" custScaleX="169248" custScaleY="259336" custLinFactNeighborX="-4204" custLinFactNeighborY="-10601"/>
      <dgm:spPr/>
    </dgm:pt>
    <dgm:pt modelId="{FF1B6244-AB08-4E52-9BBA-2A39B555E082}" type="pres">
      <dgm:prSet presAssocID="{FCF722BB-B756-4FAA-A55D-B834ED372620}" presName="picture1" presStyleCnt="0"/>
      <dgm:spPr/>
    </dgm:pt>
    <dgm:pt modelId="{B76FA5F8-3781-472A-B552-37631A328B15}" type="pres">
      <dgm:prSet presAssocID="{FCF722BB-B756-4FAA-A55D-B834ED372620}" presName="imageRepeatNode" presStyleLbl="fgImgPlace1" presStyleIdx="0" presStyleCnt="1" custScaleX="85643" custScaleY="85630" custLinFactNeighborX="-82740" custLinFactNeighborY="-5164"/>
      <dgm:spPr/>
    </dgm:pt>
  </dgm:ptLst>
  <dgm:cxnLst>
    <dgm:cxn modelId="{1BE1F458-BFE6-498E-8C18-C85B99F47BF0}" type="presOf" srcId="{E80CA3A7-F7C6-431E-BAA4-1B6572F2F31F}" destId="{222647B9-7070-4F15-B51F-C38274009F96}" srcOrd="0" destOrd="0" presId="urn:microsoft.com/office/officeart/2008/layout/AscendingPictureAccentProcess"/>
    <dgm:cxn modelId="{04AF5E59-40EB-4E83-A343-64E419F5877F}" srcId="{C30A70DF-AFEB-4A16-8B30-0096D43A85F6}" destId="{E80CA3A7-F7C6-431E-BAA4-1B6572F2F31F}" srcOrd="0" destOrd="0" parTransId="{BD7BC619-899D-4CD8-9E26-C562397F89B8}" sibTransId="{FCF722BB-B756-4FAA-A55D-B834ED372620}"/>
    <dgm:cxn modelId="{3D207FCB-F8FC-4274-B32C-205C24597A43}" type="presOf" srcId="{FCF722BB-B756-4FAA-A55D-B834ED372620}" destId="{B76FA5F8-3781-472A-B552-37631A328B15}" srcOrd="0" destOrd="0" presId="urn:microsoft.com/office/officeart/2008/layout/AscendingPictureAccentProcess"/>
    <dgm:cxn modelId="{C379B5DC-DC07-467C-B83D-1C876620EA13}" type="presOf" srcId="{C30A70DF-AFEB-4A16-8B30-0096D43A85F6}" destId="{F604171B-CECA-404B-A49C-2007A08E88ED}" srcOrd="0" destOrd="0" presId="urn:microsoft.com/office/officeart/2008/layout/AscendingPictureAccentProcess"/>
    <dgm:cxn modelId="{BDB531B8-FBE6-4720-A14B-DE4E6467F8A9}" type="presParOf" srcId="{F604171B-CECA-404B-A49C-2007A08E88ED}" destId="{222647B9-7070-4F15-B51F-C38274009F96}" srcOrd="0" destOrd="0" presId="urn:microsoft.com/office/officeart/2008/layout/AscendingPictureAccentProcess"/>
    <dgm:cxn modelId="{71C16BD0-3334-4E00-A1CB-5E788852CCB6}" type="presParOf" srcId="{F604171B-CECA-404B-A49C-2007A08E88ED}" destId="{FF1B6244-AB08-4E52-9BBA-2A39B555E082}" srcOrd="1" destOrd="0" presId="urn:microsoft.com/office/officeart/2008/layout/AscendingPictureAccentProcess"/>
    <dgm:cxn modelId="{F4BEFBAF-3209-4B9F-B598-2118010795A7}" type="presParOf" srcId="{FF1B6244-AB08-4E52-9BBA-2A39B555E082}" destId="{B76FA5F8-3781-472A-B552-37631A328B1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30A70DF-AFEB-4A16-8B30-0096D43A85F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E80CA3A7-F7C6-431E-BAA4-1B6572F2F31F}">
      <dgm:prSet phldrT="[Text]" custT="1"/>
      <dgm:spPr>
        <a:solidFill>
          <a:srgbClr val="526680">
            <a:alpha val="66000"/>
          </a:srgbClr>
        </a:solidFill>
      </dgm:spPr>
      <dgm:t>
        <a:bodyPr anchor="t"/>
        <a:lstStyle/>
        <a:p>
          <a:pPr algn="l"/>
          <a:r>
            <a:rPr lang="ru-RU" sz="2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У различитим разредима, током четири године ученици ових одељења ће имати шест стручних предмета:</a:t>
          </a:r>
          <a:endParaRPr lang="ru-RU" sz="2200" b="0" dirty="0">
            <a:solidFill>
              <a:schemeClr val="bg1"/>
            </a:solidFill>
            <a:effectLst/>
            <a:latin typeface="Roboto Light" panose="02000000000000000000" pitchFamily="2" charset="0"/>
            <a:ea typeface="Roboto Light" panose="02000000000000000000" pitchFamily="2" charset="0"/>
          </a:endParaRPr>
        </a:p>
        <a:p>
          <a:pPr algn="l"/>
          <a:endParaRPr lang="sr-Cyrl-BA" sz="220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D7BC619-899D-4CD8-9E26-C562397F89B8}" type="parTrans" cxnId="{04AF5E59-40EB-4E83-A343-64E419F5877F}">
      <dgm:prSet/>
      <dgm:spPr/>
      <dgm:t>
        <a:bodyPr/>
        <a:lstStyle/>
        <a:p>
          <a:endParaRPr lang="sr-Cyrl-BA"/>
        </a:p>
      </dgm:t>
    </dgm:pt>
    <dgm:pt modelId="{FCF722BB-B756-4FAA-A55D-B834ED372620}" type="sibTrans" cxnId="{04AF5E59-40EB-4E83-A343-64E419F5877F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sr-Cyrl-BA"/>
        </a:p>
      </dgm:t>
    </dgm:pt>
    <dgm:pt modelId="{F604171B-CECA-404B-A49C-2007A08E88ED}" type="pres">
      <dgm:prSet presAssocID="{C30A70DF-AFEB-4A16-8B30-0096D43A85F6}" presName="Name0" presStyleCnt="0">
        <dgm:presLayoutVars>
          <dgm:chMax val="7"/>
          <dgm:chPref val="7"/>
          <dgm:dir/>
        </dgm:presLayoutVars>
      </dgm:prSet>
      <dgm:spPr/>
    </dgm:pt>
    <dgm:pt modelId="{222647B9-7070-4F15-B51F-C38274009F96}" type="pres">
      <dgm:prSet presAssocID="{E80CA3A7-F7C6-431E-BAA4-1B6572F2F31F}" presName="parTx1" presStyleLbl="node1" presStyleIdx="0" presStyleCnt="1" custScaleX="313442" custScaleY="118874" custLinFactNeighborX="4909" custLinFactNeighborY="85609"/>
      <dgm:spPr/>
    </dgm:pt>
    <dgm:pt modelId="{FF1B6244-AB08-4E52-9BBA-2A39B555E082}" type="pres">
      <dgm:prSet presAssocID="{FCF722BB-B756-4FAA-A55D-B834ED372620}" presName="picture1" presStyleCnt="0"/>
      <dgm:spPr/>
    </dgm:pt>
    <dgm:pt modelId="{B76FA5F8-3781-472A-B552-37631A328B15}" type="pres">
      <dgm:prSet presAssocID="{FCF722BB-B756-4FAA-A55D-B834ED372620}" presName="imageRepeatNode" presStyleLbl="fgImgPlace1" presStyleIdx="0" presStyleCnt="1" custScaleX="54628" custScaleY="54712" custLinFactX="-99845" custLinFactNeighborX="-100000" custLinFactNeighborY="37763"/>
      <dgm:spPr/>
    </dgm:pt>
  </dgm:ptLst>
  <dgm:cxnLst>
    <dgm:cxn modelId="{1BE1F458-BFE6-498E-8C18-C85B99F47BF0}" type="presOf" srcId="{E80CA3A7-F7C6-431E-BAA4-1B6572F2F31F}" destId="{222647B9-7070-4F15-B51F-C38274009F96}" srcOrd="0" destOrd="0" presId="urn:microsoft.com/office/officeart/2008/layout/AscendingPictureAccentProcess"/>
    <dgm:cxn modelId="{04AF5E59-40EB-4E83-A343-64E419F5877F}" srcId="{C30A70DF-AFEB-4A16-8B30-0096D43A85F6}" destId="{E80CA3A7-F7C6-431E-BAA4-1B6572F2F31F}" srcOrd="0" destOrd="0" parTransId="{BD7BC619-899D-4CD8-9E26-C562397F89B8}" sibTransId="{FCF722BB-B756-4FAA-A55D-B834ED372620}"/>
    <dgm:cxn modelId="{3D207FCB-F8FC-4274-B32C-205C24597A43}" type="presOf" srcId="{FCF722BB-B756-4FAA-A55D-B834ED372620}" destId="{B76FA5F8-3781-472A-B552-37631A328B15}" srcOrd="0" destOrd="0" presId="urn:microsoft.com/office/officeart/2008/layout/AscendingPictureAccentProcess"/>
    <dgm:cxn modelId="{C379B5DC-DC07-467C-B83D-1C876620EA13}" type="presOf" srcId="{C30A70DF-AFEB-4A16-8B30-0096D43A85F6}" destId="{F604171B-CECA-404B-A49C-2007A08E88ED}" srcOrd="0" destOrd="0" presId="urn:microsoft.com/office/officeart/2008/layout/AscendingPictureAccentProcess"/>
    <dgm:cxn modelId="{BDB531B8-FBE6-4720-A14B-DE4E6467F8A9}" type="presParOf" srcId="{F604171B-CECA-404B-A49C-2007A08E88ED}" destId="{222647B9-7070-4F15-B51F-C38274009F96}" srcOrd="0" destOrd="0" presId="urn:microsoft.com/office/officeart/2008/layout/AscendingPictureAccentProcess"/>
    <dgm:cxn modelId="{71C16BD0-3334-4E00-A1CB-5E788852CCB6}" type="presParOf" srcId="{F604171B-CECA-404B-A49C-2007A08E88ED}" destId="{FF1B6244-AB08-4E52-9BBA-2A39B555E082}" srcOrd="1" destOrd="0" presId="urn:microsoft.com/office/officeart/2008/layout/AscendingPictureAccentProcess"/>
    <dgm:cxn modelId="{F4BEFBAF-3209-4B9F-B598-2118010795A7}" type="presParOf" srcId="{FF1B6244-AB08-4E52-9BBA-2A39B555E082}" destId="{B76FA5F8-3781-472A-B552-37631A328B1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30A70DF-AFEB-4A16-8B30-0096D43A85F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E80CA3A7-F7C6-431E-BAA4-1B6572F2F31F}">
      <dgm:prSet phldrT="[Text]" custT="1"/>
      <dgm:spPr>
        <a:solidFill>
          <a:srgbClr val="526680">
            <a:alpha val="66000"/>
          </a:srgbClr>
        </a:solidFill>
      </dgm:spPr>
      <dgm:t>
        <a:bodyPr anchor="t"/>
        <a:lstStyle/>
        <a:p>
          <a:pPr algn="l"/>
          <a:r>
            <a:rPr lang="ru-RU" sz="2200" b="0" i="0" u="none" dirty="0">
              <a:latin typeface="Roboto Light" panose="02000000000000000000" pitchFamily="2" charset="0"/>
              <a:ea typeface="Roboto Light" panose="02000000000000000000" pitchFamily="2" charset="0"/>
            </a:rPr>
            <a:t>Пријемни ће се полагати 3. јуна 2018.</a:t>
          </a:r>
        </a:p>
        <a:p>
          <a:pPr algn="l"/>
          <a:r>
            <a:rPr lang="ru-RU" sz="2200" b="0" i="0" u="none" dirty="0">
              <a:latin typeface="Roboto Light" panose="02000000000000000000" pitchFamily="2" charset="0"/>
              <a:ea typeface="Roboto Light" panose="02000000000000000000" pitchFamily="2" charset="0"/>
            </a:rPr>
            <a:t>Пријављивање за полагање пријемног испита ће се вршити од 11. до 14. маја у гимназијама које ће имати специјализована ИТ одељења.</a:t>
          </a:r>
          <a:endParaRPr lang="ru-RU" sz="2200" b="0" dirty="0">
            <a:latin typeface="Roboto Light" panose="02000000000000000000" pitchFamily="2" charset="0"/>
            <a:ea typeface="Roboto Light" panose="02000000000000000000" pitchFamily="2" charset="0"/>
          </a:endParaRPr>
        </a:p>
        <a:p>
          <a:pPr algn="l"/>
          <a:endParaRPr lang="sr-Cyrl-BA" sz="2200" dirty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D7BC619-899D-4CD8-9E26-C562397F89B8}" type="parTrans" cxnId="{04AF5E59-40EB-4E83-A343-64E419F5877F}">
      <dgm:prSet/>
      <dgm:spPr/>
      <dgm:t>
        <a:bodyPr/>
        <a:lstStyle/>
        <a:p>
          <a:endParaRPr lang="sr-Cyrl-BA"/>
        </a:p>
      </dgm:t>
    </dgm:pt>
    <dgm:pt modelId="{FCF722BB-B756-4FAA-A55D-B834ED372620}" type="sibTrans" cxnId="{04AF5E59-40EB-4E83-A343-64E419F5877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sr-Cyrl-BA"/>
        </a:p>
      </dgm:t>
    </dgm:pt>
    <dgm:pt modelId="{F604171B-CECA-404B-A49C-2007A08E88ED}" type="pres">
      <dgm:prSet presAssocID="{C30A70DF-AFEB-4A16-8B30-0096D43A85F6}" presName="Name0" presStyleCnt="0">
        <dgm:presLayoutVars>
          <dgm:chMax val="7"/>
          <dgm:chPref val="7"/>
          <dgm:dir/>
        </dgm:presLayoutVars>
      </dgm:prSet>
      <dgm:spPr/>
    </dgm:pt>
    <dgm:pt modelId="{222647B9-7070-4F15-B51F-C38274009F96}" type="pres">
      <dgm:prSet presAssocID="{E80CA3A7-F7C6-431E-BAA4-1B6572F2F31F}" presName="parTx1" presStyleLbl="node1" presStyleIdx="0" presStyleCnt="1" custScaleX="120019" custScaleY="540611" custLinFactNeighborX="3299" custLinFactNeighborY="-5929"/>
      <dgm:spPr/>
    </dgm:pt>
    <dgm:pt modelId="{FF1B6244-AB08-4E52-9BBA-2A39B555E082}" type="pres">
      <dgm:prSet presAssocID="{FCF722BB-B756-4FAA-A55D-B834ED372620}" presName="picture1" presStyleCnt="0"/>
      <dgm:spPr/>
    </dgm:pt>
    <dgm:pt modelId="{B76FA5F8-3781-472A-B552-37631A328B15}" type="pres">
      <dgm:prSet presAssocID="{FCF722BB-B756-4FAA-A55D-B834ED372620}" presName="imageRepeatNode" presStyleLbl="fgImgPlace1" presStyleIdx="0" presStyleCnt="1" custScaleX="85768" custScaleY="85755" custLinFactNeighborX="2068" custLinFactNeighborY="-70464"/>
      <dgm:spPr/>
    </dgm:pt>
  </dgm:ptLst>
  <dgm:cxnLst>
    <dgm:cxn modelId="{1BE1F458-BFE6-498E-8C18-C85B99F47BF0}" type="presOf" srcId="{E80CA3A7-F7C6-431E-BAA4-1B6572F2F31F}" destId="{222647B9-7070-4F15-B51F-C38274009F96}" srcOrd="0" destOrd="0" presId="urn:microsoft.com/office/officeart/2008/layout/AscendingPictureAccentProcess"/>
    <dgm:cxn modelId="{04AF5E59-40EB-4E83-A343-64E419F5877F}" srcId="{C30A70DF-AFEB-4A16-8B30-0096D43A85F6}" destId="{E80CA3A7-F7C6-431E-BAA4-1B6572F2F31F}" srcOrd="0" destOrd="0" parTransId="{BD7BC619-899D-4CD8-9E26-C562397F89B8}" sibTransId="{FCF722BB-B756-4FAA-A55D-B834ED372620}"/>
    <dgm:cxn modelId="{3D207FCB-F8FC-4274-B32C-205C24597A43}" type="presOf" srcId="{FCF722BB-B756-4FAA-A55D-B834ED372620}" destId="{B76FA5F8-3781-472A-B552-37631A328B15}" srcOrd="0" destOrd="0" presId="urn:microsoft.com/office/officeart/2008/layout/AscendingPictureAccentProcess"/>
    <dgm:cxn modelId="{C379B5DC-DC07-467C-B83D-1C876620EA13}" type="presOf" srcId="{C30A70DF-AFEB-4A16-8B30-0096D43A85F6}" destId="{F604171B-CECA-404B-A49C-2007A08E88ED}" srcOrd="0" destOrd="0" presId="urn:microsoft.com/office/officeart/2008/layout/AscendingPictureAccentProcess"/>
    <dgm:cxn modelId="{BDB531B8-FBE6-4720-A14B-DE4E6467F8A9}" type="presParOf" srcId="{F604171B-CECA-404B-A49C-2007A08E88ED}" destId="{222647B9-7070-4F15-B51F-C38274009F96}" srcOrd="0" destOrd="0" presId="urn:microsoft.com/office/officeart/2008/layout/AscendingPictureAccentProcess"/>
    <dgm:cxn modelId="{71C16BD0-3334-4E00-A1CB-5E788852CCB6}" type="presParOf" srcId="{F604171B-CECA-404B-A49C-2007A08E88ED}" destId="{FF1B6244-AB08-4E52-9BBA-2A39B555E082}" srcOrd="1" destOrd="0" presId="urn:microsoft.com/office/officeart/2008/layout/AscendingPictureAccentProcess"/>
    <dgm:cxn modelId="{F4BEFBAF-3209-4B9F-B598-2118010795A7}" type="presParOf" srcId="{FF1B6244-AB08-4E52-9BBA-2A39B555E082}" destId="{B76FA5F8-3781-472A-B552-37631A328B1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30A70DF-AFEB-4A16-8B30-0096D43A85F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E80CA3A7-F7C6-431E-BAA4-1B6572F2F31F}">
      <dgm:prSet phldrT="[Text]" custT="1"/>
      <dgm:spPr>
        <a:solidFill>
          <a:srgbClr val="526680">
            <a:alpha val="66000"/>
          </a:srgbClr>
        </a:solidFill>
      </dgm:spPr>
      <dgm:t>
        <a:bodyPr anchor="t"/>
        <a:lstStyle/>
        <a:p>
          <a:pPr algn="l"/>
          <a:r>
            <a:rPr lang="ru-RU" sz="2200" b="0" i="0" u="none" dirty="0">
              <a:latin typeface="Roboto Light" panose="02000000000000000000" pitchFamily="2" charset="0"/>
              <a:ea typeface="Roboto Light" panose="02000000000000000000" pitchFamily="2" charset="0"/>
            </a:rPr>
            <a:t>За упис у одељење које остварује наставни план и програм за гимназију за ученике са посебним способностима за рачунарство и информатику кандидат полаже пријемни испит на коме решава </a:t>
          </a:r>
          <a:r>
            <a:rPr lang="ru-RU" sz="2200" b="1" i="0" u="none" dirty="0">
              <a:latin typeface="Roboto Light" panose="02000000000000000000" pitchFamily="2" charset="0"/>
              <a:ea typeface="Roboto Light" panose="02000000000000000000" pitchFamily="2" charset="0"/>
            </a:rPr>
            <a:t>тест из математике</a:t>
          </a:r>
          <a:r>
            <a:rPr lang="ru-RU" sz="2200" b="0" i="0" u="none" dirty="0">
              <a:latin typeface="Roboto Light" panose="02000000000000000000" pitchFamily="2" charset="0"/>
              <a:ea typeface="Roboto Light" panose="02000000000000000000" pitchFamily="2" charset="0"/>
            </a:rPr>
            <a:t>.</a:t>
          </a:r>
          <a:endParaRPr lang="ru-RU" sz="2200" b="0" dirty="0">
            <a:latin typeface="Roboto Light" panose="02000000000000000000" pitchFamily="2" charset="0"/>
            <a:ea typeface="Roboto Light" panose="02000000000000000000" pitchFamily="2" charset="0"/>
          </a:endParaRPr>
        </a:p>
        <a:p>
          <a:pPr algn="l"/>
          <a:endParaRPr lang="sr-Cyrl-BA" sz="200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D7BC619-899D-4CD8-9E26-C562397F89B8}" type="parTrans" cxnId="{04AF5E59-40EB-4E83-A343-64E419F5877F}">
      <dgm:prSet/>
      <dgm:spPr/>
      <dgm:t>
        <a:bodyPr/>
        <a:lstStyle/>
        <a:p>
          <a:endParaRPr lang="sr-Cyrl-BA"/>
        </a:p>
      </dgm:t>
    </dgm:pt>
    <dgm:pt modelId="{FCF722BB-B756-4FAA-A55D-B834ED372620}" type="sibTrans" cxnId="{04AF5E59-40EB-4E83-A343-64E419F5877F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sr-Cyrl-BA"/>
        </a:p>
      </dgm:t>
    </dgm:pt>
    <dgm:pt modelId="{F604171B-CECA-404B-A49C-2007A08E88ED}" type="pres">
      <dgm:prSet presAssocID="{C30A70DF-AFEB-4A16-8B30-0096D43A85F6}" presName="Name0" presStyleCnt="0">
        <dgm:presLayoutVars>
          <dgm:chMax val="7"/>
          <dgm:chPref val="7"/>
          <dgm:dir/>
        </dgm:presLayoutVars>
      </dgm:prSet>
      <dgm:spPr/>
    </dgm:pt>
    <dgm:pt modelId="{222647B9-7070-4F15-B51F-C38274009F96}" type="pres">
      <dgm:prSet presAssocID="{E80CA3A7-F7C6-431E-BAA4-1B6572F2F31F}" presName="parTx1" presStyleLbl="node1" presStyleIdx="0" presStyleCnt="1" custScaleX="156613" custScaleY="251727" custLinFactNeighborX="-4204" custLinFactNeighborY="-10601"/>
      <dgm:spPr/>
    </dgm:pt>
    <dgm:pt modelId="{FF1B6244-AB08-4E52-9BBA-2A39B555E082}" type="pres">
      <dgm:prSet presAssocID="{FCF722BB-B756-4FAA-A55D-B834ED372620}" presName="picture1" presStyleCnt="0"/>
      <dgm:spPr/>
    </dgm:pt>
    <dgm:pt modelId="{B76FA5F8-3781-472A-B552-37631A328B15}" type="pres">
      <dgm:prSet presAssocID="{FCF722BB-B756-4FAA-A55D-B834ED372620}" presName="imageRepeatNode" presStyleLbl="fgImgPlace1" presStyleIdx="0" presStyleCnt="1" custScaleX="79345" custScaleY="79333" custLinFactNeighborX="-58322" custLinFactNeighborY="-836"/>
      <dgm:spPr/>
    </dgm:pt>
  </dgm:ptLst>
  <dgm:cxnLst>
    <dgm:cxn modelId="{1BE1F458-BFE6-498E-8C18-C85B99F47BF0}" type="presOf" srcId="{E80CA3A7-F7C6-431E-BAA4-1B6572F2F31F}" destId="{222647B9-7070-4F15-B51F-C38274009F96}" srcOrd="0" destOrd="0" presId="urn:microsoft.com/office/officeart/2008/layout/AscendingPictureAccentProcess"/>
    <dgm:cxn modelId="{04AF5E59-40EB-4E83-A343-64E419F5877F}" srcId="{C30A70DF-AFEB-4A16-8B30-0096D43A85F6}" destId="{E80CA3A7-F7C6-431E-BAA4-1B6572F2F31F}" srcOrd="0" destOrd="0" parTransId="{BD7BC619-899D-4CD8-9E26-C562397F89B8}" sibTransId="{FCF722BB-B756-4FAA-A55D-B834ED372620}"/>
    <dgm:cxn modelId="{3D207FCB-F8FC-4274-B32C-205C24597A43}" type="presOf" srcId="{FCF722BB-B756-4FAA-A55D-B834ED372620}" destId="{B76FA5F8-3781-472A-B552-37631A328B15}" srcOrd="0" destOrd="0" presId="urn:microsoft.com/office/officeart/2008/layout/AscendingPictureAccentProcess"/>
    <dgm:cxn modelId="{C379B5DC-DC07-467C-B83D-1C876620EA13}" type="presOf" srcId="{C30A70DF-AFEB-4A16-8B30-0096D43A85F6}" destId="{F604171B-CECA-404B-A49C-2007A08E88ED}" srcOrd="0" destOrd="0" presId="urn:microsoft.com/office/officeart/2008/layout/AscendingPictureAccentProcess"/>
    <dgm:cxn modelId="{BDB531B8-FBE6-4720-A14B-DE4E6467F8A9}" type="presParOf" srcId="{F604171B-CECA-404B-A49C-2007A08E88ED}" destId="{222647B9-7070-4F15-B51F-C38274009F96}" srcOrd="0" destOrd="0" presId="urn:microsoft.com/office/officeart/2008/layout/AscendingPictureAccentProcess"/>
    <dgm:cxn modelId="{71C16BD0-3334-4E00-A1CB-5E788852CCB6}" type="presParOf" srcId="{F604171B-CECA-404B-A49C-2007A08E88ED}" destId="{FF1B6244-AB08-4E52-9BBA-2A39B555E082}" srcOrd="1" destOrd="0" presId="urn:microsoft.com/office/officeart/2008/layout/AscendingPictureAccentProcess"/>
    <dgm:cxn modelId="{F4BEFBAF-3209-4B9F-B598-2118010795A7}" type="presParOf" srcId="{FF1B6244-AB08-4E52-9BBA-2A39B555E082}" destId="{B76FA5F8-3781-472A-B552-37631A328B1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30A70DF-AFEB-4A16-8B30-0096D43A85F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E80CA3A7-F7C6-431E-BAA4-1B6572F2F31F}">
      <dgm:prSet phldrT="[Text]" custT="1"/>
      <dgm:spPr>
        <a:solidFill>
          <a:srgbClr val="526680">
            <a:alpha val="66000"/>
          </a:srgbClr>
        </a:solidFill>
      </dgm:spPr>
      <dgm:t>
        <a:bodyPr anchor="t"/>
        <a:lstStyle/>
        <a:p>
          <a:pPr algn="l"/>
          <a:r>
            <a:rPr lang="ru-RU" sz="2200" b="0" i="0" u="none" dirty="0">
              <a:latin typeface="Roboto Light" panose="02000000000000000000" pitchFamily="2" charset="0"/>
              <a:ea typeface="Roboto Light" panose="02000000000000000000" pitchFamily="2" charset="0"/>
            </a:rPr>
            <a:t>На пријемном испиту се полажу задаци из математике средњег и </a:t>
          </a:r>
          <a:r>
            <a:rPr lang="sr-Cyrl-RS" sz="2200" b="0" i="0" u="none" dirty="0">
              <a:latin typeface="Roboto Light" panose="02000000000000000000" pitchFamily="2" charset="0"/>
              <a:ea typeface="Roboto Light" panose="02000000000000000000" pitchFamily="2" charset="0"/>
            </a:rPr>
            <a:t>напредног</a:t>
          </a:r>
          <a:r>
            <a:rPr lang="ru-RU" sz="2200" b="0" i="0" u="none" dirty="0">
              <a:latin typeface="Roboto Light" panose="02000000000000000000" pitchFamily="2" charset="0"/>
              <a:ea typeface="Roboto Light" panose="02000000000000000000" pitchFamily="2" charset="0"/>
            </a:rPr>
            <a:t> нивоа, који се и иначе полажу на завршом испиту. За припрему се могу користити збирке задатака за припрему завршног испита. </a:t>
          </a:r>
          <a:endParaRPr lang="sr-Cyrl-BA" sz="2200" dirty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D7BC619-899D-4CD8-9E26-C562397F89B8}" type="parTrans" cxnId="{04AF5E59-40EB-4E83-A343-64E419F5877F}">
      <dgm:prSet/>
      <dgm:spPr/>
      <dgm:t>
        <a:bodyPr/>
        <a:lstStyle/>
        <a:p>
          <a:endParaRPr lang="sr-Cyrl-BA"/>
        </a:p>
      </dgm:t>
    </dgm:pt>
    <dgm:pt modelId="{FCF722BB-B756-4FAA-A55D-B834ED372620}" type="sibTrans" cxnId="{04AF5E59-40EB-4E83-A343-64E419F5877F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sr-Cyrl-BA"/>
        </a:p>
      </dgm:t>
    </dgm:pt>
    <dgm:pt modelId="{F604171B-CECA-404B-A49C-2007A08E88ED}" type="pres">
      <dgm:prSet presAssocID="{C30A70DF-AFEB-4A16-8B30-0096D43A85F6}" presName="Name0" presStyleCnt="0">
        <dgm:presLayoutVars>
          <dgm:chMax val="7"/>
          <dgm:chPref val="7"/>
          <dgm:dir/>
        </dgm:presLayoutVars>
      </dgm:prSet>
      <dgm:spPr/>
    </dgm:pt>
    <dgm:pt modelId="{222647B9-7070-4F15-B51F-C38274009F96}" type="pres">
      <dgm:prSet presAssocID="{E80CA3A7-F7C6-431E-BAA4-1B6572F2F31F}" presName="parTx1" presStyleLbl="node1" presStyleIdx="0" presStyleCnt="1" custScaleX="169248" custScaleY="259336" custLinFactNeighborX="-4204" custLinFactNeighborY="-10601"/>
      <dgm:spPr/>
    </dgm:pt>
    <dgm:pt modelId="{FF1B6244-AB08-4E52-9BBA-2A39B555E082}" type="pres">
      <dgm:prSet presAssocID="{FCF722BB-B756-4FAA-A55D-B834ED372620}" presName="picture1" presStyleCnt="0"/>
      <dgm:spPr/>
    </dgm:pt>
    <dgm:pt modelId="{B76FA5F8-3781-472A-B552-37631A328B15}" type="pres">
      <dgm:prSet presAssocID="{FCF722BB-B756-4FAA-A55D-B834ED372620}" presName="imageRepeatNode" presStyleLbl="fgImgPlace1" presStyleIdx="0" presStyleCnt="1" custScaleX="85643" custScaleY="85630" custLinFactNeighborX="-82740" custLinFactNeighborY="-5164"/>
      <dgm:spPr/>
    </dgm:pt>
  </dgm:ptLst>
  <dgm:cxnLst>
    <dgm:cxn modelId="{1BE1F458-BFE6-498E-8C18-C85B99F47BF0}" type="presOf" srcId="{E80CA3A7-F7C6-431E-BAA4-1B6572F2F31F}" destId="{222647B9-7070-4F15-B51F-C38274009F96}" srcOrd="0" destOrd="0" presId="urn:microsoft.com/office/officeart/2008/layout/AscendingPictureAccentProcess"/>
    <dgm:cxn modelId="{04AF5E59-40EB-4E83-A343-64E419F5877F}" srcId="{C30A70DF-AFEB-4A16-8B30-0096D43A85F6}" destId="{E80CA3A7-F7C6-431E-BAA4-1B6572F2F31F}" srcOrd="0" destOrd="0" parTransId="{BD7BC619-899D-4CD8-9E26-C562397F89B8}" sibTransId="{FCF722BB-B756-4FAA-A55D-B834ED372620}"/>
    <dgm:cxn modelId="{3D207FCB-F8FC-4274-B32C-205C24597A43}" type="presOf" srcId="{FCF722BB-B756-4FAA-A55D-B834ED372620}" destId="{B76FA5F8-3781-472A-B552-37631A328B15}" srcOrd="0" destOrd="0" presId="urn:microsoft.com/office/officeart/2008/layout/AscendingPictureAccentProcess"/>
    <dgm:cxn modelId="{C379B5DC-DC07-467C-B83D-1C876620EA13}" type="presOf" srcId="{C30A70DF-AFEB-4A16-8B30-0096D43A85F6}" destId="{F604171B-CECA-404B-A49C-2007A08E88ED}" srcOrd="0" destOrd="0" presId="urn:microsoft.com/office/officeart/2008/layout/AscendingPictureAccentProcess"/>
    <dgm:cxn modelId="{BDB531B8-FBE6-4720-A14B-DE4E6467F8A9}" type="presParOf" srcId="{F604171B-CECA-404B-A49C-2007A08E88ED}" destId="{222647B9-7070-4F15-B51F-C38274009F96}" srcOrd="0" destOrd="0" presId="urn:microsoft.com/office/officeart/2008/layout/AscendingPictureAccentProcess"/>
    <dgm:cxn modelId="{71C16BD0-3334-4E00-A1CB-5E788852CCB6}" type="presParOf" srcId="{F604171B-CECA-404B-A49C-2007A08E88ED}" destId="{FF1B6244-AB08-4E52-9BBA-2A39B555E082}" srcOrd="1" destOrd="0" presId="urn:microsoft.com/office/officeart/2008/layout/AscendingPictureAccentProcess"/>
    <dgm:cxn modelId="{F4BEFBAF-3209-4B9F-B598-2118010795A7}" type="presParOf" srcId="{FF1B6244-AB08-4E52-9BBA-2A39B555E082}" destId="{B76FA5F8-3781-472A-B552-37631A328B1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30A70DF-AFEB-4A16-8B30-0096D43A85F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F604171B-CECA-404B-A49C-2007A08E88ED}" type="pres">
      <dgm:prSet presAssocID="{C30A70DF-AFEB-4A16-8B30-0096D43A85F6}" presName="Name0" presStyleCnt="0">
        <dgm:presLayoutVars>
          <dgm:chMax val="7"/>
          <dgm:chPref val="7"/>
          <dgm:dir/>
        </dgm:presLayoutVars>
      </dgm:prSet>
      <dgm:spPr/>
    </dgm:pt>
  </dgm:ptLst>
  <dgm:cxnLst>
    <dgm:cxn modelId="{C379B5DC-DC07-467C-B83D-1C876620EA13}" type="presOf" srcId="{C30A70DF-AFEB-4A16-8B30-0096D43A85F6}" destId="{F604171B-CECA-404B-A49C-2007A08E88E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0A70DF-AFEB-4A16-8B30-0096D43A85F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E80CA3A7-F7C6-431E-BAA4-1B6572F2F31F}">
      <dgm:prSet phldrT="[Text]"/>
      <dgm:spPr>
        <a:solidFill>
          <a:srgbClr val="526680">
            <a:alpha val="66000"/>
          </a:srgbClr>
        </a:solidFill>
      </dgm:spPr>
      <dgm:t>
        <a:bodyPr/>
        <a:lstStyle/>
        <a:p>
          <a:pPr algn="l"/>
          <a:r>
            <a:rPr lang="ru-RU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ИТ сектор је сектор који се глобално најбрже развија и у коме су константно потребни стручњаци различитих профила.</a:t>
          </a:r>
          <a:endParaRPr lang="sr-Cyrl-BA" dirty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D7BC619-899D-4CD8-9E26-C562397F89B8}" type="parTrans" cxnId="{04AF5E59-40EB-4E83-A343-64E419F5877F}">
      <dgm:prSet/>
      <dgm:spPr/>
      <dgm:t>
        <a:bodyPr/>
        <a:lstStyle/>
        <a:p>
          <a:endParaRPr lang="sr-Cyrl-BA"/>
        </a:p>
      </dgm:t>
    </dgm:pt>
    <dgm:pt modelId="{FCF722BB-B756-4FAA-A55D-B834ED372620}" type="sibTrans" cxnId="{04AF5E59-40EB-4E83-A343-64E419F5877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sr-Cyrl-BA"/>
        </a:p>
      </dgm:t>
    </dgm:pt>
    <dgm:pt modelId="{F604171B-CECA-404B-A49C-2007A08E88ED}" type="pres">
      <dgm:prSet presAssocID="{C30A70DF-AFEB-4A16-8B30-0096D43A85F6}" presName="Name0" presStyleCnt="0">
        <dgm:presLayoutVars>
          <dgm:chMax val="7"/>
          <dgm:chPref val="7"/>
          <dgm:dir/>
        </dgm:presLayoutVars>
      </dgm:prSet>
      <dgm:spPr/>
    </dgm:pt>
    <dgm:pt modelId="{222647B9-7070-4F15-B51F-C38274009F96}" type="pres">
      <dgm:prSet presAssocID="{E80CA3A7-F7C6-431E-BAA4-1B6572F2F31F}" presName="parTx1" presStyleLbl="node1" presStyleIdx="0" presStyleCnt="1" custScaleX="261181" custScaleY="259336" custLinFactNeighborX="20453" custLinFactNeighborY="44024"/>
      <dgm:spPr/>
    </dgm:pt>
    <dgm:pt modelId="{FF1B6244-AB08-4E52-9BBA-2A39B555E082}" type="pres">
      <dgm:prSet presAssocID="{FCF722BB-B756-4FAA-A55D-B834ED372620}" presName="picture1" presStyleCnt="0"/>
      <dgm:spPr/>
    </dgm:pt>
    <dgm:pt modelId="{B76FA5F8-3781-472A-B552-37631A328B15}" type="pres">
      <dgm:prSet presAssocID="{FCF722BB-B756-4FAA-A55D-B834ED372620}" presName="imageRepeatNode" presStyleLbl="fgImgPlace1" presStyleIdx="0" presStyleCnt="1" custLinFactX="-32849" custLinFactNeighborX="-100000" custLinFactNeighborY="3931"/>
      <dgm:spPr/>
    </dgm:pt>
  </dgm:ptLst>
  <dgm:cxnLst>
    <dgm:cxn modelId="{1BE1F458-BFE6-498E-8C18-C85B99F47BF0}" type="presOf" srcId="{E80CA3A7-F7C6-431E-BAA4-1B6572F2F31F}" destId="{222647B9-7070-4F15-B51F-C38274009F96}" srcOrd="0" destOrd="0" presId="urn:microsoft.com/office/officeart/2008/layout/AscendingPictureAccentProcess"/>
    <dgm:cxn modelId="{04AF5E59-40EB-4E83-A343-64E419F5877F}" srcId="{C30A70DF-AFEB-4A16-8B30-0096D43A85F6}" destId="{E80CA3A7-F7C6-431E-BAA4-1B6572F2F31F}" srcOrd="0" destOrd="0" parTransId="{BD7BC619-899D-4CD8-9E26-C562397F89B8}" sibTransId="{FCF722BB-B756-4FAA-A55D-B834ED372620}"/>
    <dgm:cxn modelId="{3D207FCB-F8FC-4274-B32C-205C24597A43}" type="presOf" srcId="{FCF722BB-B756-4FAA-A55D-B834ED372620}" destId="{B76FA5F8-3781-472A-B552-37631A328B15}" srcOrd="0" destOrd="0" presId="urn:microsoft.com/office/officeart/2008/layout/AscendingPictureAccentProcess"/>
    <dgm:cxn modelId="{C379B5DC-DC07-467C-B83D-1C876620EA13}" type="presOf" srcId="{C30A70DF-AFEB-4A16-8B30-0096D43A85F6}" destId="{F604171B-CECA-404B-A49C-2007A08E88ED}" srcOrd="0" destOrd="0" presId="urn:microsoft.com/office/officeart/2008/layout/AscendingPictureAccentProcess"/>
    <dgm:cxn modelId="{BDB531B8-FBE6-4720-A14B-DE4E6467F8A9}" type="presParOf" srcId="{F604171B-CECA-404B-A49C-2007A08E88ED}" destId="{222647B9-7070-4F15-B51F-C38274009F96}" srcOrd="0" destOrd="0" presId="urn:microsoft.com/office/officeart/2008/layout/AscendingPictureAccentProcess"/>
    <dgm:cxn modelId="{71C16BD0-3334-4E00-A1CB-5E788852CCB6}" type="presParOf" srcId="{F604171B-CECA-404B-A49C-2007A08E88ED}" destId="{FF1B6244-AB08-4E52-9BBA-2A39B555E082}" srcOrd="1" destOrd="0" presId="urn:microsoft.com/office/officeart/2008/layout/AscendingPictureAccentProcess"/>
    <dgm:cxn modelId="{F4BEFBAF-3209-4B9F-B598-2118010795A7}" type="presParOf" srcId="{FF1B6244-AB08-4E52-9BBA-2A39B555E082}" destId="{B76FA5F8-3781-472A-B552-37631A328B1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30A70DF-AFEB-4A16-8B30-0096D43A85F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E80CA3A7-F7C6-431E-BAA4-1B6572F2F31F}">
      <dgm:prSet phldrT="[Text]" custT="1"/>
      <dgm:spPr>
        <a:solidFill>
          <a:srgbClr val="526680">
            <a:alpha val="66000"/>
          </a:srgbClr>
        </a:solidFill>
      </dgm:spPr>
      <dgm:t>
        <a:bodyPr/>
        <a:lstStyle/>
        <a:p>
          <a:pPr algn="l"/>
          <a:r>
            <a:rPr lang="ru-RU" sz="2200" b="0" i="0" u="none" dirty="0">
              <a:latin typeface="Roboto Light" panose="02000000000000000000" pitchFamily="2" charset="0"/>
              <a:ea typeface="Roboto Light" panose="02000000000000000000" pitchFamily="2" charset="0"/>
            </a:rPr>
            <a:t>Ученик који жели да упише специјализовано ИТ одељење може се обратити најближој гимназији која је изразила спремност за отварањем овог одељења.</a:t>
          </a:r>
          <a:endParaRPr lang="sr-Cyrl-BA" sz="220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D7BC619-899D-4CD8-9E26-C562397F89B8}" type="parTrans" cxnId="{04AF5E59-40EB-4E83-A343-64E419F5877F}">
      <dgm:prSet/>
      <dgm:spPr/>
      <dgm:t>
        <a:bodyPr/>
        <a:lstStyle/>
        <a:p>
          <a:endParaRPr lang="sr-Cyrl-BA"/>
        </a:p>
      </dgm:t>
    </dgm:pt>
    <dgm:pt modelId="{FCF722BB-B756-4FAA-A55D-B834ED372620}" type="sibTrans" cxnId="{04AF5E59-40EB-4E83-A343-64E419F5877F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sr-Cyrl-BA"/>
        </a:p>
      </dgm:t>
    </dgm:pt>
    <dgm:pt modelId="{F604171B-CECA-404B-A49C-2007A08E88ED}" type="pres">
      <dgm:prSet presAssocID="{C30A70DF-AFEB-4A16-8B30-0096D43A85F6}" presName="Name0" presStyleCnt="0">
        <dgm:presLayoutVars>
          <dgm:chMax val="7"/>
          <dgm:chPref val="7"/>
          <dgm:dir/>
        </dgm:presLayoutVars>
      </dgm:prSet>
      <dgm:spPr/>
    </dgm:pt>
    <dgm:pt modelId="{222647B9-7070-4F15-B51F-C38274009F96}" type="pres">
      <dgm:prSet presAssocID="{E80CA3A7-F7C6-431E-BAA4-1B6572F2F31F}" presName="parTx1" presStyleLbl="node1" presStyleIdx="0" presStyleCnt="1" custScaleX="222901" custScaleY="219635" custLinFactNeighborX="11356" custLinFactNeighborY="-17579"/>
      <dgm:spPr/>
    </dgm:pt>
    <dgm:pt modelId="{FF1B6244-AB08-4E52-9BBA-2A39B555E082}" type="pres">
      <dgm:prSet presAssocID="{FCF722BB-B756-4FAA-A55D-B834ED372620}" presName="picture1" presStyleCnt="0"/>
      <dgm:spPr/>
    </dgm:pt>
    <dgm:pt modelId="{B76FA5F8-3781-472A-B552-37631A328B15}" type="pres">
      <dgm:prSet presAssocID="{FCF722BB-B756-4FAA-A55D-B834ED372620}" presName="imageRepeatNode" presStyleLbl="fgImgPlace1" presStyleIdx="0" presStyleCnt="1" custScaleX="84770" custScaleY="84757" custLinFactX="-4795" custLinFactNeighborX="-100000" custLinFactNeighborY="-3861"/>
      <dgm:spPr/>
    </dgm:pt>
  </dgm:ptLst>
  <dgm:cxnLst>
    <dgm:cxn modelId="{1BE1F458-BFE6-498E-8C18-C85B99F47BF0}" type="presOf" srcId="{E80CA3A7-F7C6-431E-BAA4-1B6572F2F31F}" destId="{222647B9-7070-4F15-B51F-C38274009F96}" srcOrd="0" destOrd="0" presId="urn:microsoft.com/office/officeart/2008/layout/AscendingPictureAccentProcess"/>
    <dgm:cxn modelId="{04AF5E59-40EB-4E83-A343-64E419F5877F}" srcId="{C30A70DF-AFEB-4A16-8B30-0096D43A85F6}" destId="{E80CA3A7-F7C6-431E-BAA4-1B6572F2F31F}" srcOrd="0" destOrd="0" parTransId="{BD7BC619-899D-4CD8-9E26-C562397F89B8}" sibTransId="{FCF722BB-B756-4FAA-A55D-B834ED372620}"/>
    <dgm:cxn modelId="{3D207FCB-F8FC-4274-B32C-205C24597A43}" type="presOf" srcId="{FCF722BB-B756-4FAA-A55D-B834ED372620}" destId="{B76FA5F8-3781-472A-B552-37631A328B15}" srcOrd="0" destOrd="0" presId="urn:microsoft.com/office/officeart/2008/layout/AscendingPictureAccentProcess"/>
    <dgm:cxn modelId="{C379B5DC-DC07-467C-B83D-1C876620EA13}" type="presOf" srcId="{C30A70DF-AFEB-4A16-8B30-0096D43A85F6}" destId="{F604171B-CECA-404B-A49C-2007A08E88ED}" srcOrd="0" destOrd="0" presId="urn:microsoft.com/office/officeart/2008/layout/AscendingPictureAccentProcess"/>
    <dgm:cxn modelId="{BDB531B8-FBE6-4720-A14B-DE4E6467F8A9}" type="presParOf" srcId="{F604171B-CECA-404B-A49C-2007A08E88ED}" destId="{222647B9-7070-4F15-B51F-C38274009F96}" srcOrd="0" destOrd="0" presId="urn:microsoft.com/office/officeart/2008/layout/AscendingPictureAccentProcess"/>
    <dgm:cxn modelId="{71C16BD0-3334-4E00-A1CB-5E788852CCB6}" type="presParOf" srcId="{F604171B-CECA-404B-A49C-2007A08E88ED}" destId="{FF1B6244-AB08-4E52-9BBA-2A39B555E082}" srcOrd="1" destOrd="0" presId="urn:microsoft.com/office/officeart/2008/layout/AscendingPictureAccentProcess"/>
    <dgm:cxn modelId="{F4BEFBAF-3209-4B9F-B598-2118010795A7}" type="presParOf" srcId="{FF1B6244-AB08-4E52-9BBA-2A39B555E082}" destId="{B76FA5F8-3781-472A-B552-37631A328B1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30A70DF-AFEB-4A16-8B30-0096D43A85F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E80CA3A7-F7C6-431E-BAA4-1B6572F2F31F}">
      <dgm:prSet phldrT="[Text]" custT="1"/>
      <dgm:spPr>
        <a:solidFill>
          <a:srgbClr val="526680">
            <a:alpha val="66000"/>
          </a:srgbClr>
        </a:solidFill>
      </dgm:spPr>
      <dgm:t>
        <a:bodyPr anchor="t"/>
        <a:lstStyle/>
        <a:p>
          <a:pPr algn="l"/>
          <a:r>
            <a:rPr lang="ru-RU" sz="2200" b="0" i="0" u="none" dirty="0">
              <a:latin typeface="Roboto Light" panose="02000000000000000000" pitchFamily="2" charset="0"/>
              <a:ea typeface="Roboto Light" panose="02000000000000000000" pitchFamily="2" charset="0"/>
            </a:rPr>
            <a:t>Списак свих гимназија које су изразиле интересовање за отварање одељења ученика са изузетним способностима за информатику и рачунарство  се налази на следећем линку: </a:t>
          </a:r>
          <a:r>
            <a:rPr lang="ru-RU" sz="2200" b="0" i="0" dirty="0">
              <a:latin typeface="Roboto Light" panose="02000000000000000000" pitchFamily="2" charset="0"/>
              <a:ea typeface="Roboto Light" panose="02000000000000000000" pitchFamily="2" charset="0"/>
              <a:hlinkClick xmlns:r="http://schemas.openxmlformats.org/officeDocument/2006/relationships" r:id="rId1"/>
            </a:rPr>
            <a:t>http://www.mpn.gov.rs/gimnazije-specijalizovana-it-odeljenja/</a:t>
          </a:r>
          <a:r>
            <a:rPr lang="ru-RU" sz="2200" b="0" i="0" u="none" dirty="0"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endParaRPr lang="ru-RU" sz="2200" b="0" dirty="0">
            <a:latin typeface="Roboto Light" panose="02000000000000000000" pitchFamily="2" charset="0"/>
            <a:ea typeface="Roboto Light" panose="02000000000000000000" pitchFamily="2" charset="0"/>
          </a:endParaRPr>
        </a:p>
        <a:p>
          <a:pPr algn="l"/>
          <a:endParaRPr lang="sr-Cyrl-BA" sz="220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D7BC619-899D-4CD8-9E26-C562397F89B8}" type="parTrans" cxnId="{04AF5E59-40EB-4E83-A343-64E419F5877F}">
      <dgm:prSet/>
      <dgm:spPr/>
      <dgm:t>
        <a:bodyPr/>
        <a:lstStyle/>
        <a:p>
          <a:endParaRPr lang="sr-Cyrl-BA"/>
        </a:p>
      </dgm:t>
    </dgm:pt>
    <dgm:pt modelId="{FCF722BB-B756-4FAA-A55D-B834ED372620}" type="sibTrans" cxnId="{04AF5E59-40EB-4E83-A343-64E419F5877F}">
      <dgm:prSet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sr-Cyrl-BA"/>
        </a:p>
      </dgm:t>
    </dgm:pt>
    <dgm:pt modelId="{F604171B-CECA-404B-A49C-2007A08E88ED}" type="pres">
      <dgm:prSet presAssocID="{C30A70DF-AFEB-4A16-8B30-0096D43A85F6}" presName="Name0" presStyleCnt="0">
        <dgm:presLayoutVars>
          <dgm:chMax val="7"/>
          <dgm:chPref val="7"/>
          <dgm:dir/>
        </dgm:presLayoutVars>
      </dgm:prSet>
      <dgm:spPr/>
    </dgm:pt>
    <dgm:pt modelId="{222647B9-7070-4F15-B51F-C38274009F96}" type="pres">
      <dgm:prSet presAssocID="{E80CA3A7-F7C6-431E-BAA4-1B6572F2F31F}" presName="parTx1" presStyleLbl="node1" presStyleIdx="0" presStyleCnt="1" custScaleX="263284" custScaleY="259336" custLinFactNeighborX="4909" custLinFactNeighborY="85609"/>
      <dgm:spPr/>
    </dgm:pt>
    <dgm:pt modelId="{FF1B6244-AB08-4E52-9BBA-2A39B555E082}" type="pres">
      <dgm:prSet presAssocID="{FCF722BB-B756-4FAA-A55D-B834ED372620}" presName="picture1" presStyleCnt="0"/>
      <dgm:spPr/>
    </dgm:pt>
    <dgm:pt modelId="{B76FA5F8-3781-472A-B552-37631A328B15}" type="pres">
      <dgm:prSet presAssocID="{FCF722BB-B756-4FAA-A55D-B834ED372620}" presName="imageRepeatNode" presStyleLbl="fgImgPlace1" presStyleIdx="0" presStyleCnt="1" custLinFactX="-60836" custLinFactNeighborX="-100000" custLinFactNeighborY="-5764"/>
      <dgm:spPr/>
    </dgm:pt>
  </dgm:ptLst>
  <dgm:cxnLst>
    <dgm:cxn modelId="{1BE1F458-BFE6-498E-8C18-C85B99F47BF0}" type="presOf" srcId="{E80CA3A7-F7C6-431E-BAA4-1B6572F2F31F}" destId="{222647B9-7070-4F15-B51F-C38274009F96}" srcOrd="0" destOrd="0" presId="urn:microsoft.com/office/officeart/2008/layout/AscendingPictureAccentProcess"/>
    <dgm:cxn modelId="{04AF5E59-40EB-4E83-A343-64E419F5877F}" srcId="{C30A70DF-AFEB-4A16-8B30-0096D43A85F6}" destId="{E80CA3A7-F7C6-431E-BAA4-1B6572F2F31F}" srcOrd="0" destOrd="0" parTransId="{BD7BC619-899D-4CD8-9E26-C562397F89B8}" sibTransId="{FCF722BB-B756-4FAA-A55D-B834ED372620}"/>
    <dgm:cxn modelId="{3D207FCB-F8FC-4274-B32C-205C24597A43}" type="presOf" srcId="{FCF722BB-B756-4FAA-A55D-B834ED372620}" destId="{B76FA5F8-3781-472A-B552-37631A328B15}" srcOrd="0" destOrd="0" presId="urn:microsoft.com/office/officeart/2008/layout/AscendingPictureAccentProcess"/>
    <dgm:cxn modelId="{C379B5DC-DC07-467C-B83D-1C876620EA13}" type="presOf" srcId="{C30A70DF-AFEB-4A16-8B30-0096D43A85F6}" destId="{F604171B-CECA-404B-A49C-2007A08E88ED}" srcOrd="0" destOrd="0" presId="urn:microsoft.com/office/officeart/2008/layout/AscendingPictureAccentProcess"/>
    <dgm:cxn modelId="{BDB531B8-FBE6-4720-A14B-DE4E6467F8A9}" type="presParOf" srcId="{F604171B-CECA-404B-A49C-2007A08E88ED}" destId="{222647B9-7070-4F15-B51F-C38274009F96}" srcOrd="0" destOrd="0" presId="urn:microsoft.com/office/officeart/2008/layout/AscendingPictureAccentProcess"/>
    <dgm:cxn modelId="{71C16BD0-3334-4E00-A1CB-5E788852CCB6}" type="presParOf" srcId="{F604171B-CECA-404B-A49C-2007A08E88ED}" destId="{FF1B6244-AB08-4E52-9BBA-2A39B555E082}" srcOrd="1" destOrd="0" presId="urn:microsoft.com/office/officeart/2008/layout/AscendingPictureAccentProcess"/>
    <dgm:cxn modelId="{F4BEFBAF-3209-4B9F-B598-2118010795A7}" type="presParOf" srcId="{FF1B6244-AB08-4E52-9BBA-2A39B555E082}" destId="{B76FA5F8-3781-472A-B552-37631A328B1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30A70DF-AFEB-4A16-8B30-0096D43A85F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F604171B-CECA-404B-A49C-2007A08E88ED}" type="pres">
      <dgm:prSet presAssocID="{C30A70DF-AFEB-4A16-8B30-0096D43A85F6}" presName="Name0" presStyleCnt="0">
        <dgm:presLayoutVars>
          <dgm:chMax val="7"/>
          <dgm:chPref val="7"/>
          <dgm:dir/>
        </dgm:presLayoutVars>
      </dgm:prSet>
      <dgm:spPr/>
    </dgm:pt>
  </dgm:ptLst>
  <dgm:cxnLst>
    <dgm:cxn modelId="{C379B5DC-DC07-467C-B83D-1C876620EA13}" type="presOf" srcId="{C30A70DF-AFEB-4A16-8B30-0096D43A85F6}" destId="{F604171B-CECA-404B-A49C-2007A08E88E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30A70DF-AFEB-4A16-8B30-0096D43A85F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E80CA3A7-F7C6-431E-BAA4-1B6572F2F31F}">
      <dgm:prSet phldrT="[Text]" custT="1"/>
      <dgm:spPr>
        <a:solidFill>
          <a:srgbClr val="526680">
            <a:alpha val="66000"/>
          </a:srgbClr>
        </a:solidFill>
      </dgm:spPr>
      <dgm:t>
        <a:bodyPr/>
        <a:lstStyle/>
        <a:p>
          <a:pPr algn="l"/>
          <a:r>
            <a:rPr lang="ru-RU" sz="2200" b="0" i="0" u="none" dirty="0">
              <a:latin typeface="Roboto Light" panose="02000000000000000000" pitchFamily="2" charset="0"/>
              <a:ea typeface="Roboto Light" panose="02000000000000000000" pitchFamily="2" charset="0"/>
            </a:rPr>
            <a:t>За све додатне информације директори, наставници, родитељи и ученици се могу обратити Министарству просвете, науке и технолошког развоја, Сектору за средње образовање на следећу адресу електронске поште </a:t>
          </a:r>
          <a:r>
            <a:rPr lang="en-US" sz="2200" b="0" i="0" u="none" dirty="0">
              <a:latin typeface="Roboto Light" panose="02000000000000000000" pitchFamily="2" charset="0"/>
              <a:ea typeface="Roboto Light" panose="02000000000000000000" pitchFamily="2" charset="0"/>
            </a:rPr>
            <a:t>srednje@mpn.gov.rs</a:t>
          </a:r>
          <a:endParaRPr lang="sr-Cyrl-BA" sz="220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D7BC619-899D-4CD8-9E26-C562397F89B8}" type="parTrans" cxnId="{04AF5E59-40EB-4E83-A343-64E419F5877F}">
      <dgm:prSet/>
      <dgm:spPr/>
      <dgm:t>
        <a:bodyPr/>
        <a:lstStyle/>
        <a:p>
          <a:endParaRPr lang="sr-Cyrl-BA"/>
        </a:p>
      </dgm:t>
    </dgm:pt>
    <dgm:pt modelId="{FCF722BB-B756-4FAA-A55D-B834ED372620}" type="sibTrans" cxnId="{04AF5E59-40EB-4E83-A343-64E419F5877F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sr-Cyrl-BA"/>
        </a:p>
      </dgm:t>
    </dgm:pt>
    <dgm:pt modelId="{F604171B-CECA-404B-A49C-2007A08E88ED}" type="pres">
      <dgm:prSet presAssocID="{C30A70DF-AFEB-4A16-8B30-0096D43A85F6}" presName="Name0" presStyleCnt="0">
        <dgm:presLayoutVars>
          <dgm:chMax val="7"/>
          <dgm:chPref val="7"/>
          <dgm:dir/>
        </dgm:presLayoutVars>
      </dgm:prSet>
      <dgm:spPr/>
    </dgm:pt>
    <dgm:pt modelId="{222647B9-7070-4F15-B51F-C38274009F96}" type="pres">
      <dgm:prSet presAssocID="{E80CA3A7-F7C6-431E-BAA4-1B6572F2F31F}" presName="parTx1" presStyleLbl="node1" presStyleIdx="0" presStyleCnt="1" custScaleX="222901" custScaleY="259336" custLinFactNeighborX="11356" custLinFactNeighborY="-17579"/>
      <dgm:spPr/>
    </dgm:pt>
    <dgm:pt modelId="{FF1B6244-AB08-4E52-9BBA-2A39B555E082}" type="pres">
      <dgm:prSet presAssocID="{FCF722BB-B756-4FAA-A55D-B834ED372620}" presName="picture1" presStyleCnt="0"/>
      <dgm:spPr/>
    </dgm:pt>
    <dgm:pt modelId="{B76FA5F8-3781-472A-B552-37631A328B15}" type="pres">
      <dgm:prSet presAssocID="{FCF722BB-B756-4FAA-A55D-B834ED372620}" presName="imageRepeatNode" presStyleLbl="fgImgPlace1" presStyleIdx="0" presStyleCnt="1" custScaleX="84770" custScaleY="84757" custLinFactX="-4795" custLinFactNeighborX="-100000" custLinFactNeighborY="-3861"/>
      <dgm:spPr/>
    </dgm:pt>
  </dgm:ptLst>
  <dgm:cxnLst>
    <dgm:cxn modelId="{1BE1F458-BFE6-498E-8C18-C85B99F47BF0}" type="presOf" srcId="{E80CA3A7-F7C6-431E-BAA4-1B6572F2F31F}" destId="{222647B9-7070-4F15-B51F-C38274009F96}" srcOrd="0" destOrd="0" presId="urn:microsoft.com/office/officeart/2008/layout/AscendingPictureAccentProcess"/>
    <dgm:cxn modelId="{04AF5E59-40EB-4E83-A343-64E419F5877F}" srcId="{C30A70DF-AFEB-4A16-8B30-0096D43A85F6}" destId="{E80CA3A7-F7C6-431E-BAA4-1B6572F2F31F}" srcOrd="0" destOrd="0" parTransId="{BD7BC619-899D-4CD8-9E26-C562397F89B8}" sibTransId="{FCF722BB-B756-4FAA-A55D-B834ED372620}"/>
    <dgm:cxn modelId="{3D207FCB-F8FC-4274-B32C-205C24597A43}" type="presOf" srcId="{FCF722BB-B756-4FAA-A55D-B834ED372620}" destId="{B76FA5F8-3781-472A-B552-37631A328B15}" srcOrd="0" destOrd="0" presId="urn:microsoft.com/office/officeart/2008/layout/AscendingPictureAccentProcess"/>
    <dgm:cxn modelId="{C379B5DC-DC07-467C-B83D-1C876620EA13}" type="presOf" srcId="{C30A70DF-AFEB-4A16-8B30-0096D43A85F6}" destId="{F604171B-CECA-404B-A49C-2007A08E88ED}" srcOrd="0" destOrd="0" presId="urn:microsoft.com/office/officeart/2008/layout/AscendingPictureAccentProcess"/>
    <dgm:cxn modelId="{BDB531B8-FBE6-4720-A14B-DE4E6467F8A9}" type="presParOf" srcId="{F604171B-CECA-404B-A49C-2007A08E88ED}" destId="{222647B9-7070-4F15-B51F-C38274009F96}" srcOrd="0" destOrd="0" presId="urn:microsoft.com/office/officeart/2008/layout/AscendingPictureAccentProcess"/>
    <dgm:cxn modelId="{71C16BD0-3334-4E00-A1CB-5E788852CCB6}" type="presParOf" srcId="{F604171B-CECA-404B-A49C-2007A08E88ED}" destId="{FF1B6244-AB08-4E52-9BBA-2A39B555E082}" srcOrd="1" destOrd="0" presId="urn:microsoft.com/office/officeart/2008/layout/AscendingPictureAccentProcess"/>
    <dgm:cxn modelId="{F4BEFBAF-3209-4B9F-B598-2118010795A7}" type="presParOf" srcId="{FF1B6244-AB08-4E52-9BBA-2A39B555E082}" destId="{B76FA5F8-3781-472A-B552-37631A328B1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0A70DF-AFEB-4A16-8B30-0096D43A85F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E80CA3A7-F7C6-431E-BAA4-1B6572F2F31F}">
      <dgm:prSet phldrT="[Text]"/>
      <dgm:spPr>
        <a:solidFill>
          <a:srgbClr val="526680">
            <a:alpha val="66000"/>
          </a:srgbClr>
        </a:solidFill>
      </dgm:spPr>
      <dgm:t>
        <a:bodyPr/>
        <a:lstStyle/>
        <a:p>
          <a:pPr algn="l"/>
          <a:r>
            <a:rPr lang="ru-RU" b="0" i="0" u="none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Информатичко образовање постаје нужан услов за школовање и рад, како у брзо растућем ИТ сектору, тако и у другим областима. </a:t>
          </a:r>
          <a:endParaRPr lang="sr-Cyrl-BA" dirty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D7BC619-899D-4CD8-9E26-C562397F89B8}" type="parTrans" cxnId="{04AF5E59-40EB-4E83-A343-64E419F5877F}">
      <dgm:prSet/>
      <dgm:spPr/>
      <dgm:t>
        <a:bodyPr/>
        <a:lstStyle/>
        <a:p>
          <a:endParaRPr lang="sr-Cyrl-BA"/>
        </a:p>
      </dgm:t>
    </dgm:pt>
    <dgm:pt modelId="{FCF722BB-B756-4FAA-A55D-B834ED372620}" type="sibTrans" cxnId="{04AF5E59-40EB-4E83-A343-64E419F5877F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sr-Cyrl-BA"/>
        </a:p>
      </dgm:t>
    </dgm:pt>
    <dgm:pt modelId="{F604171B-CECA-404B-A49C-2007A08E88ED}" type="pres">
      <dgm:prSet presAssocID="{C30A70DF-AFEB-4A16-8B30-0096D43A85F6}" presName="Name0" presStyleCnt="0">
        <dgm:presLayoutVars>
          <dgm:chMax val="7"/>
          <dgm:chPref val="7"/>
          <dgm:dir/>
        </dgm:presLayoutVars>
      </dgm:prSet>
      <dgm:spPr/>
    </dgm:pt>
    <dgm:pt modelId="{222647B9-7070-4F15-B51F-C38274009F96}" type="pres">
      <dgm:prSet presAssocID="{E80CA3A7-F7C6-431E-BAA4-1B6572F2F31F}" presName="parTx1" presStyleLbl="node1" presStyleIdx="0" presStyleCnt="1" custScaleX="261181" custScaleY="259336" custLinFactNeighborX="-4204" custLinFactNeighborY="-10601"/>
      <dgm:spPr/>
    </dgm:pt>
    <dgm:pt modelId="{FF1B6244-AB08-4E52-9BBA-2A39B555E082}" type="pres">
      <dgm:prSet presAssocID="{FCF722BB-B756-4FAA-A55D-B834ED372620}" presName="picture1" presStyleCnt="0"/>
      <dgm:spPr/>
    </dgm:pt>
    <dgm:pt modelId="{B76FA5F8-3781-472A-B552-37631A328B15}" type="pres">
      <dgm:prSet presAssocID="{FCF722BB-B756-4FAA-A55D-B834ED372620}" presName="imageRepeatNode" presStyleLbl="fgImgPlace1" presStyleIdx="0" presStyleCnt="1" custLinFactX="-100000" custLinFactNeighborX="-120824" custLinFactNeighborY="-1226"/>
      <dgm:spPr/>
    </dgm:pt>
  </dgm:ptLst>
  <dgm:cxnLst>
    <dgm:cxn modelId="{1BE1F458-BFE6-498E-8C18-C85B99F47BF0}" type="presOf" srcId="{E80CA3A7-F7C6-431E-BAA4-1B6572F2F31F}" destId="{222647B9-7070-4F15-B51F-C38274009F96}" srcOrd="0" destOrd="0" presId="urn:microsoft.com/office/officeart/2008/layout/AscendingPictureAccentProcess"/>
    <dgm:cxn modelId="{04AF5E59-40EB-4E83-A343-64E419F5877F}" srcId="{C30A70DF-AFEB-4A16-8B30-0096D43A85F6}" destId="{E80CA3A7-F7C6-431E-BAA4-1B6572F2F31F}" srcOrd="0" destOrd="0" parTransId="{BD7BC619-899D-4CD8-9E26-C562397F89B8}" sibTransId="{FCF722BB-B756-4FAA-A55D-B834ED372620}"/>
    <dgm:cxn modelId="{3D207FCB-F8FC-4274-B32C-205C24597A43}" type="presOf" srcId="{FCF722BB-B756-4FAA-A55D-B834ED372620}" destId="{B76FA5F8-3781-472A-B552-37631A328B15}" srcOrd="0" destOrd="0" presId="urn:microsoft.com/office/officeart/2008/layout/AscendingPictureAccentProcess"/>
    <dgm:cxn modelId="{C379B5DC-DC07-467C-B83D-1C876620EA13}" type="presOf" srcId="{C30A70DF-AFEB-4A16-8B30-0096D43A85F6}" destId="{F604171B-CECA-404B-A49C-2007A08E88ED}" srcOrd="0" destOrd="0" presId="urn:microsoft.com/office/officeart/2008/layout/AscendingPictureAccentProcess"/>
    <dgm:cxn modelId="{BDB531B8-FBE6-4720-A14B-DE4E6467F8A9}" type="presParOf" srcId="{F604171B-CECA-404B-A49C-2007A08E88ED}" destId="{222647B9-7070-4F15-B51F-C38274009F96}" srcOrd="0" destOrd="0" presId="urn:microsoft.com/office/officeart/2008/layout/AscendingPictureAccentProcess"/>
    <dgm:cxn modelId="{71C16BD0-3334-4E00-A1CB-5E788852CCB6}" type="presParOf" srcId="{F604171B-CECA-404B-A49C-2007A08E88ED}" destId="{FF1B6244-AB08-4E52-9BBA-2A39B555E082}" srcOrd="1" destOrd="0" presId="urn:microsoft.com/office/officeart/2008/layout/AscendingPictureAccentProcess"/>
    <dgm:cxn modelId="{F4BEFBAF-3209-4B9F-B598-2118010795A7}" type="presParOf" srcId="{FF1B6244-AB08-4E52-9BBA-2A39B555E082}" destId="{B76FA5F8-3781-472A-B552-37631A328B1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0A70DF-AFEB-4A16-8B30-0096D43A85F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E80CA3A7-F7C6-431E-BAA4-1B6572F2F31F}">
      <dgm:prSet phldrT="[Text]" custT="1"/>
      <dgm:spPr>
        <a:solidFill>
          <a:srgbClr val="526680">
            <a:alpha val="66000"/>
          </a:srgbClr>
        </a:solidFill>
      </dgm:spPr>
      <dgm:t>
        <a:bodyPr/>
        <a:lstStyle/>
        <a:p>
          <a:pPr algn="l"/>
          <a:endParaRPr lang="en-US" sz="220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  <a:p>
          <a:pPr algn="l"/>
          <a:r>
            <a:rPr lang="ru-RU" sz="2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Гимназијско ИТ-одељење представља специјализовано одељење за ученике са израженим склоностима ка рачунарским компетенцијама.</a:t>
          </a:r>
          <a:endParaRPr lang="ru-RU" sz="2200" b="0" dirty="0">
            <a:solidFill>
              <a:schemeClr val="bg1"/>
            </a:solidFill>
            <a:effectLst/>
            <a:latin typeface="Roboto Light" panose="02000000000000000000" pitchFamily="2" charset="0"/>
            <a:ea typeface="Roboto Light" panose="02000000000000000000" pitchFamily="2" charset="0"/>
          </a:endParaRPr>
        </a:p>
        <a:p>
          <a:pPr algn="l"/>
          <a:endParaRPr lang="sr-Cyrl-BA" sz="200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D7BC619-899D-4CD8-9E26-C562397F89B8}" type="parTrans" cxnId="{04AF5E59-40EB-4E83-A343-64E419F5877F}">
      <dgm:prSet/>
      <dgm:spPr/>
      <dgm:t>
        <a:bodyPr/>
        <a:lstStyle/>
        <a:p>
          <a:endParaRPr lang="sr-Cyrl-BA"/>
        </a:p>
      </dgm:t>
    </dgm:pt>
    <dgm:pt modelId="{FCF722BB-B756-4FAA-A55D-B834ED372620}" type="sibTrans" cxnId="{04AF5E59-40EB-4E83-A343-64E419F5877F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sr-Cyrl-BA"/>
        </a:p>
      </dgm:t>
    </dgm:pt>
    <dgm:pt modelId="{F604171B-CECA-404B-A49C-2007A08E88ED}" type="pres">
      <dgm:prSet presAssocID="{C30A70DF-AFEB-4A16-8B30-0096D43A85F6}" presName="Name0" presStyleCnt="0">
        <dgm:presLayoutVars>
          <dgm:chMax val="7"/>
          <dgm:chPref val="7"/>
          <dgm:dir/>
        </dgm:presLayoutVars>
      </dgm:prSet>
      <dgm:spPr/>
    </dgm:pt>
    <dgm:pt modelId="{222647B9-7070-4F15-B51F-C38274009F96}" type="pres">
      <dgm:prSet presAssocID="{E80CA3A7-F7C6-431E-BAA4-1B6572F2F31F}" presName="parTx1" presStyleLbl="node1" presStyleIdx="0" presStyleCnt="1" custScaleX="251765" custScaleY="221875" custLinFactNeighborX="22010" custLinFactNeighborY="-12853"/>
      <dgm:spPr/>
    </dgm:pt>
    <dgm:pt modelId="{FF1B6244-AB08-4E52-9BBA-2A39B555E082}" type="pres">
      <dgm:prSet presAssocID="{FCF722BB-B756-4FAA-A55D-B834ED372620}" presName="picture1" presStyleCnt="0"/>
      <dgm:spPr/>
    </dgm:pt>
    <dgm:pt modelId="{B76FA5F8-3781-472A-B552-37631A328B15}" type="pres">
      <dgm:prSet presAssocID="{FCF722BB-B756-4FAA-A55D-B834ED372620}" presName="imageRepeatNode" presStyleLbl="fgImgPlace1" presStyleIdx="0" presStyleCnt="1" custScaleX="85643" custScaleY="85630" custLinFactX="-4545" custLinFactNeighborX="-100000" custLinFactNeighborY="-5060"/>
      <dgm:spPr/>
    </dgm:pt>
  </dgm:ptLst>
  <dgm:cxnLst>
    <dgm:cxn modelId="{1BE1F458-BFE6-498E-8C18-C85B99F47BF0}" type="presOf" srcId="{E80CA3A7-F7C6-431E-BAA4-1B6572F2F31F}" destId="{222647B9-7070-4F15-B51F-C38274009F96}" srcOrd="0" destOrd="0" presId="urn:microsoft.com/office/officeart/2008/layout/AscendingPictureAccentProcess"/>
    <dgm:cxn modelId="{04AF5E59-40EB-4E83-A343-64E419F5877F}" srcId="{C30A70DF-AFEB-4A16-8B30-0096D43A85F6}" destId="{E80CA3A7-F7C6-431E-BAA4-1B6572F2F31F}" srcOrd="0" destOrd="0" parTransId="{BD7BC619-899D-4CD8-9E26-C562397F89B8}" sibTransId="{FCF722BB-B756-4FAA-A55D-B834ED372620}"/>
    <dgm:cxn modelId="{3D207FCB-F8FC-4274-B32C-205C24597A43}" type="presOf" srcId="{FCF722BB-B756-4FAA-A55D-B834ED372620}" destId="{B76FA5F8-3781-472A-B552-37631A328B15}" srcOrd="0" destOrd="0" presId="urn:microsoft.com/office/officeart/2008/layout/AscendingPictureAccentProcess"/>
    <dgm:cxn modelId="{C379B5DC-DC07-467C-B83D-1C876620EA13}" type="presOf" srcId="{C30A70DF-AFEB-4A16-8B30-0096D43A85F6}" destId="{F604171B-CECA-404B-A49C-2007A08E88ED}" srcOrd="0" destOrd="0" presId="urn:microsoft.com/office/officeart/2008/layout/AscendingPictureAccentProcess"/>
    <dgm:cxn modelId="{BDB531B8-FBE6-4720-A14B-DE4E6467F8A9}" type="presParOf" srcId="{F604171B-CECA-404B-A49C-2007A08E88ED}" destId="{222647B9-7070-4F15-B51F-C38274009F96}" srcOrd="0" destOrd="0" presId="urn:microsoft.com/office/officeart/2008/layout/AscendingPictureAccentProcess"/>
    <dgm:cxn modelId="{71C16BD0-3334-4E00-A1CB-5E788852CCB6}" type="presParOf" srcId="{F604171B-CECA-404B-A49C-2007A08E88ED}" destId="{FF1B6244-AB08-4E52-9BBA-2A39B555E082}" srcOrd="1" destOrd="0" presId="urn:microsoft.com/office/officeart/2008/layout/AscendingPictureAccentProcess"/>
    <dgm:cxn modelId="{F4BEFBAF-3209-4B9F-B598-2118010795A7}" type="presParOf" srcId="{FF1B6244-AB08-4E52-9BBA-2A39B555E082}" destId="{B76FA5F8-3781-472A-B552-37631A328B1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0A70DF-AFEB-4A16-8B30-0096D43A85F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E80CA3A7-F7C6-431E-BAA4-1B6572F2F31F}">
      <dgm:prSet phldrT="[Text]" custT="1"/>
      <dgm:spPr>
        <a:solidFill>
          <a:srgbClr val="526680">
            <a:alpha val="66000"/>
          </a:srgbClr>
        </a:solidFill>
      </dgm:spPr>
      <dgm:t>
        <a:bodyPr anchor="t"/>
        <a:lstStyle/>
        <a:p>
          <a:pPr algn="l"/>
          <a:endParaRPr lang="en-US" sz="2200" dirty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  <a:p>
          <a:pPr algn="l"/>
          <a:r>
            <a:rPr lang="ru-RU" sz="2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Поред тога што пружа проходност ка факултетима који школују ИТ стручњаке, специјализација у овој области </a:t>
          </a:r>
          <a:r>
            <a:rPr lang="ru-RU" sz="2200" b="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не ускраћује </a:t>
          </a:r>
          <a:r>
            <a:rPr lang="ru-RU" sz="2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могућност каснијег уписа на студијске програме из сасвим других области.</a:t>
          </a:r>
          <a:endParaRPr lang="sr-Cyrl-BA" sz="2200" dirty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D7BC619-899D-4CD8-9E26-C562397F89B8}" type="parTrans" cxnId="{04AF5E59-40EB-4E83-A343-64E419F5877F}">
      <dgm:prSet/>
      <dgm:spPr/>
      <dgm:t>
        <a:bodyPr/>
        <a:lstStyle/>
        <a:p>
          <a:endParaRPr lang="sr-Cyrl-BA"/>
        </a:p>
      </dgm:t>
    </dgm:pt>
    <dgm:pt modelId="{FCF722BB-B756-4FAA-A55D-B834ED372620}" type="sibTrans" cxnId="{04AF5E59-40EB-4E83-A343-64E419F5877F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sr-Cyrl-BA"/>
        </a:p>
      </dgm:t>
    </dgm:pt>
    <dgm:pt modelId="{F604171B-CECA-404B-A49C-2007A08E88ED}" type="pres">
      <dgm:prSet presAssocID="{C30A70DF-AFEB-4A16-8B30-0096D43A85F6}" presName="Name0" presStyleCnt="0">
        <dgm:presLayoutVars>
          <dgm:chMax val="7"/>
          <dgm:chPref val="7"/>
          <dgm:dir/>
        </dgm:presLayoutVars>
      </dgm:prSet>
      <dgm:spPr/>
    </dgm:pt>
    <dgm:pt modelId="{222647B9-7070-4F15-B51F-C38274009F96}" type="pres">
      <dgm:prSet presAssocID="{E80CA3A7-F7C6-431E-BAA4-1B6572F2F31F}" presName="parTx1" presStyleLbl="node1" presStyleIdx="0" presStyleCnt="1" custScaleX="233776" custScaleY="259336" custLinFactNeighborX="16463" custLinFactNeighborY="-2963"/>
      <dgm:spPr/>
    </dgm:pt>
    <dgm:pt modelId="{FF1B6244-AB08-4E52-9BBA-2A39B555E082}" type="pres">
      <dgm:prSet presAssocID="{FCF722BB-B756-4FAA-A55D-B834ED372620}" presName="picture1" presStyleCnt="0"/>
      <dgm:spPr/>
    </dgm:pt>
    <dgm:pt modelId="{B76FA5F8-3781-472A-B552-37631A328B15}" type="pres">
      <dgm:prSet presAssocID="{FCF722BB-B756-4FAA-A55D-B834ED372620}" presName="imageRepeatNode" presStyleLbl="fgImgPlace1" presStyleIdx="0" presStyleCnt="1" custScaleX="85643" custScaleY="85630" custLinFactX="-1779" custLinFactNeighborX="-100000" custLinFactNeighborY="10485"/>
      <dgm:spPr/>
    </dgm:pt>
  </dgm:ptLst>
  <dgm:cxnLst>
    <dgm:cxn modelId="{1BE1F458-BFE6-498E-8C18-C85B99F47BF0}" type="presOf" srcId="{E80CA3A7-F7C6-431E-BAA4-1B6572F2F31F}" destId="{222647B9-7070-4F15-B51F-C38274009F96}" srcOrd="0" destOrd="0" presId="urn:microsoft.com/office/officeart/2008/layout/AscendingPictureAccentProcess"/>
    <dgm:cxn modelId="{04AF5E59-40EB-4E83-A343-64E419F5877F}" srcId="{C30A70DF-AFEB-4A16-8B30-0096D43A85F6}" destId="{E80CA3A7-F7C6-431E-BAA4-1B6572F2F31F}" srcOrd="0" destOrd="0" parTransId="{BD7BC619-899D-4CD8-9E26-C562397F89B8}" sibTransId="{FCF722BB-B756-4FAA-A55D-B834ED372620}"/>
    <dgm:cxn modelId="{3D207FCB-F8FC-4274-B32C-205C24597A43}" type="presOf" srcId="{FCF722BB-B756-4FAA-A55D-B834ED372620}" destId="{B76FA5F8-3781-472A-B552-37631A328B15}" srcOrd="0" destOrd="0" presId="urn:microsoft.com/office/officeart/2008/layout/AscendingPictureAccentProcess"/>
    <dgm:cxn modelId="{C379B5DC-DC07-467C-B83D-1C876620EA13}" type="presOf" srcId="{C30A70DF-AFEB-4A16-8B30-0096D43A85F6}" destId="{F604171B-CECA-404B-A49C-2007A08E88ED}" srcOrd="0" destOrd="0" presId="urn:microsoft.com/office/officeart/2008/layout/AscendingPictureAccentProcess"/>
    <dgm:cxn modelId="{BDB531B8-FBE6-4720-A14B-DE4E6467F8A9}" type="presParOf" srcId="{F604171B-CECA-404B-A49C-2007A08E88ED}" destId="{222647B9-7070-4F15-B51F-C38274009F96}" srcOrd="0" destOrd="0" presId="urn:microsoft.com/office/officeart/2008/layout/AscendingPictureAccentProcess"/>
    <dgm:cxn modelId="{71C16BD0-3334-4E00-A1CB-5E788852CCB6}" type="presParOf" srcId="{F604171B-CECA-404B-A49C-2007A08E88ED}" destId="{FF1B6244-AB08-4E52-9BBA-2A39B555E082}" srcOrd="1" destOrd="0" presId="urn:microsoft.com/office/officeart/2008/layout/AscendingPictureAccentProcess"/>
    <dgm:cxn modelId="{F4BEFBAF-3209-4B9F-B598-2118010795A7}" type="presParOf" srcId="{FF1B6244-AB08-4E52-9BBA-2A39B555E082}" destId="{B76FA5F8-3781-472A-B552-37631A328B1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0A70DF-AFEB-4A16-8B30-0096D43A85F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F604171B-CECA-404B-A49C-2007A08E88ED}" type="pres">
      <dgm:prSet presAssocID="{C30A70DF-AFEB-4A16-8B30-0096D43A85F6}" presName="Name0" presStyleCnt="0">
        <dgm:presLayoutVars>
          <dgm:chMax val="7"/>
          <dgm:chPref val="7"/>
          <dgm:dir/>
        </dgm:presLayoutVars>
      </dgm:prSet>
      <dgm:spPr/>
    </dgm:pt>
  </dgm:ptLst>
  <dgm:cxnLst>
    <dgm:cxn modelId="{C379B5DC-DC07-467C-B83D-1C876620EA13}" type="presOf" srcId="{C30A70DF-AFEB-4A16-8B30-0096D43A85F6}" destId="{F604171B-CECA-404B-A49C-2007A08E88E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0A70DF-AFEB-4A16-8B30-0096D43A85F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E80CA3A7-F7C6-431E-BAA4-1B6572F2F31F}">
      <dgm:prSet phldrT="[Text]" custT="1"/>
      <dgm:spPr>
        <a:solidFill>
          <a:srgbClr val="526680">
            <a:alpha val="66000"/>
          </a:srgbClr>
        </a:solidFill>
      </dgm:spPr>
      <dgm:t>
        <a:bodyPr/>
        <a:lstStyle/>
        <a:p>
          <a:pPr algn="l"/>
          <a:r>
            <a:rPr lang="ru-RU" sz="2200" b="0" i="0" dirty="0">
              <a:latin typeface="Roboto Light" panose="02000000000000000000" pitchFamily="2" charset="0"/>
              <a:ea typeface="Roboto Light" panose="02000000000000000000" pitchFamily="2" charset="0"/>
            </a:rPr>
            <a:t>Ученици ће овладати свим основним, али и неким напреднијим концептима програмирања, разумеће рачунарске мреже, мрежне слојеве и протоколе и знати шта је потребно да рачунарске мреже буду безбедне.</a:t>
          </a:r>
          <a:endParaRPr lang="sr-Cyrl-BA" sz="220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D7BC619-899D-4CD8-9E26-C562397F89B8}" type="parTrans" cxnId="{04AF5E59-40EB-4E83-A343-64E419F5877F}">
      <dgm:prSet/>
      <dgm:spPr/>
      <dgm:t>
        <a:bodyPr/>
        <a:lstStyle/>
        <a:p>
          <a:endParaRPr lang="sr-Cyrl-BA"/>
        </a:p>
      </dgm:t>
    </dgm:pt>
    <dgm:pt modelId="{FCF722BB-B756-4FAA-A55D-B834ED372620}" type="sibTrans" cxnId="{04AF5E59-40EB-4E83-A343-64E419F5877F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sr-Cyrl-BA"/>
        </a:p>
      </dgm:t>
    </dgm:pt>
    <dgm:pt modelId="{F604171B-CECA-404B-A49C-2007A08E88ED}" type="pres">
      <dgm:prSet presAssocID="{C30A70DF-AFEB-4A16-8B30-0096D43A85F6}" presName="Name0" presStyleCnt="0">
        <dgm:presLayoutVars>
          <dgm:chMax val="7"/>
          <dgm:chPref val="7"/>
          <dgm:dir/>
        </dgm:presLayoutVars>
      </dgm:prSet>
      <dgm:spPr/>
    </dgm:pt>
    <dgm:pt modelId="{222647B9-7070-4F15-B51F-C38274009F96}" type="pres">
      <dgm:prSet presAssocID="{E80CA3A7-F7C6-431E-BAA4-1B6572F2F31F}" presName="parTx1" presStyleLbl="node1" presStyleIdx="0" presStyleCnt="1" custScaleX="222901" custScaleY="219635" custLinFactNeighborX="11356" custLinFactNeighborY="-17579"/>
      <dgm:spPr/>
    </dgm:pt>
    <dgm:pt modelId="{FF1B6244-AB08-4E52-9BBA-2A39B555E082}" type="pres">
      <dgm:prSet presAssocID="{FCF722BB-B756-4FAA-A55D-B834ED372620}" presName="picture1" presStyleCnt="0"/>
      <dgm:spPr/>
    </dgm:pt>
    <dgm:pt modelId="{B76FA5F8-3781-472A-B552-37631A328B15}" type="pres">
      <dgm:prSet presAssocID="{FCF722BB-B756-4FAA-A55D-B834ED372620}" presName="imageRepeatNode" presStyleLbl="fgImgPlace1" presStyleIdx="0" presStyleCnt="1" custScaleX="84770" custScaleY="84757" custLinFactX="-4795" custLinFactNeighborX="-100000" custLinFactNeighborY="-3861"/>
      <dgm:spPr/>
    </dgm:pt>
  </dgm:ptLst>
  <dgm:cxnLst>
    <dgm:cxn modelId="{1BE1F458-BFE6-498E-8C18-C85B99F47BF0}" type="presOf" srcId="{E80CA3A7-F7C6-431E-BAA4-1B6572F2F31F}" destId="{222647B9-7070-4F15-B51F-C38274009F96}" srcOrd="0" destOrd="0" presId="urn:microsoft.com/office/officeart/2008/layout/AscendingPictureAccentProcess"/>
    <dgm:cxn modelId="{04AF5E59-40EB-4E83-A343-64E419F5877F}" srcId="{C30A70DF-AFEB-4A16-8B30-0096D43A85F6}" destId="{E80CA3A7-F7C6-431E-BAA4-1B6572F2F31F}" srcOrd="0" destOrd="0" parTransId="{BD7BC619-899D-4CD8-9E26-C562397F89B8}" sibTransId="{FCF722BB-B756-4FAA-A55D-B834ED372620}"/>
    <dgm:cxn modelId="{3D207FCB-F8FC-4274-B32C-205C24597A43}" type="presOf" srcId="{FCF722BB-B756-4FAA-A55D-B834ED372620}" destId="{B76FA5F8-3781-472A-B552-37631A328B15}" srcOrd="0" destOrd="0" presId="urn:microsoft.com/office/officeart/2008/layout/AscendingPictureAccentProcess"/>
    <dgm:cxn modelId="{C379B5DC-DC07-467C-B83D-1C876620EA13}" type="presOf" srcId="{C30A70DF-AFEB-4A16-8B30-0096D43A85F6}" destId="{F604171B-CECA-404B-A49C-2007A08E88ED}" srcOrd="0" destOrd="0" presId="urn:microsoft.com/office/officeart/2008/layout/AscendingPictureAccentProcess"/>
    <dgm:cxn modelId="{BDB531B8-FBE6-4720-A14B-DE4E6467F8A9}" type="presParOf" srcId="{F604171B-CECA-404B-A49C-2007A08E88ED}" destId="{222647B9-7070-4F15-B51F-C38274009F96}" srcOrd="0" destOrd="0" presId="urn:microsoft.com/office/officeart/2008/layout/AscendingPictureAccentProcess"/>
    <dgm:cxn modelId="{71C16BD0-3334-4E00-A1CB-5E788852CCB6}" type="presParOf" srcId="{F604171B-CECA-404B-A49C-2007A08E88ED}" destId="{FF1B6244-AB08-4E52-9BBA-2A39B555E082}" srcOrd="1" destOrd="0" presId="urn:microsoft.com/office/officeart/2008/layout/AscendingPictureAccentProcess"/>
    <dgm:cxn modelId="{F4BEFBAF-3209-4B9F-B598-2118010795A7}" type="presParOf" srcId="{FF1B6244-AB08-4E52-9BBA-2A39B555E082}" destId="{B76FA5F8-3781-472A-B552-37631A328B1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0A70DF-AFEB-4A16-8B30-0096D43A85F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E80CA3A7-F7C6-431E-BAA4-1B6572F2F31F}">
      <dgm:prSet phldrT="[Text]" custT="1"/>
      <dgm:spPr>
        <a:solidFill>
          <a:srgbClr val="526680">
            <a:alpha val="66000"/>
          </a:srgbClr>
        </a:solidFill>
      </dgm:spPr>
      <dgm:t>
        <a:bodyPr/>
        <a:lstStyle/>
        <a:p>
          <a:pPr algn="l"/>
          <a:r>
            <a:rPr lang="ru-RU" sz="2200" b="0" i="0" dirty="0">
              <a:latin typeface="Roboto Light" panose="02000000000000000000" pitchFamily="2" charset="0"/>
              <a:ea typeface="Roboto Light" panose="02000000000000000000" pitchFamily="2" charset="0"/>
            </a:rPr>
            <a:t>Поред  већег списка специфичних рачунарских компетенција посебно је важно истаћи да ће ученици бити оспособљени да ефикасно користе програмирање и рад са базама података за решавање различитих проблема у даљем образовању, професионалном раду и свакодневном животу.</a:t>
          </a:r>
          <a:endParaRPr lang="sr-Cyrl-BA" sz="220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D7BC619-899D-4CD8-9E26-C562397F89B8}" type="parTrans" cxnId="{04AF5E59-40EB-4E83-A343-64E419F5877F}">
      <dgm:prSet/>
      <dgm:spPr/>
      <dgm:t>
        <a:bodyPr/>
        <a:lstStyle/>
        <a:p>
          <a:endParaRPr lang="sr-Cyrl-BA"/>
        </a:p>
      </dgm:t>
    </dgm:pt>
    <dgm:pt modelId="{FCF722BB-B756-4FAA-A55D-B834ED372620}" type="sibTrans" cxnId="{04AF5E59-40EB-4E83-A343-64E419F5877F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sr-Cyrl-BA"/>
        </a:p>
      </dgm:t>
    </dgm:pt>
    <dgm:pt modelId="{F604171B-CECA-404B-A49C-2007A08E88ED}" type="pres">
      <dgm:prSet presAssocID="{C30A70DF-AFEB-4A16-8B30-0096D43A85F6}" presName="Name0" presStyleCnt="0">
        <dgm:presLayoutVars>
          <dgm:chMax val="7"/>
          <dgm:chPref val="7"/>
          <dgm:dir/>
        </dgm:presLayoutVars>
      </dgm:prSet>
      <dgm:spPr/>
    </dgm:pt>
    <dgm:pt modelId="{222647B9-7070-4F15-B51F-C38274009F96}" type="pres">
      <dgm:prSet presAssocID="{E80CA3A7-F7C6-431E-BAA4-1B6572F2F31F}" presName="parTx1" presStyleLbl="node1" presStyleIdx="0" presStyleCnt="1" custScaleX="263284" custScaleY="259336" custLinFactNeighborX="4909" custLinFactNeighborY="85609"/>
      <dgm:spPr/>
    </dgm:pt>
    <dgm:pt modelId="{FF1B6244-AB08-4E52-9BBA-2A39B555E082}" type="pres">
      <dgm:prSet presAssocID="{FCF722BB-B756-4FAA-A55D-B834ED372620}" presName="picture1" presStyleCnt="0"/>
      <dgm:spPr/>
    </dgm:pt>
    <dgm:pt modelId="{B76FA5F8-3781-472A-B552-37631A328B15}" type="pres">
      <dgm:prSet presAssocID="{FCF722BB-B756-4FAA-A55D-B834ED372620}" presName="imageRepeatNode" presStyleLbl="fgImgPlace1" presStyleIdx="0" presStyleCnt="1" custLinFactX="-60836" custLinFactNeighborX="-100000" custLinFactNeighborY="-5764"/>
      <dgm:spPr/>
    </dgm:pt>
  </dgm:ptLst>
  <dgm:cxnLst>
    <dgm:cxn modelId="{1BE1F458-BFE6-498E-8C18-C85B99F47BF0}" type="presOf" srcId="{E80CA3A7-F7C6-431E-BAA4-1B6572F2F31F}" destId="{222647B9-7070-4F15-B51F-C38274009F96}" srcOrd="0" destOrd="0" presId="urn:microsoft.com/office/officeart/2008/layout/AscendingPictureAccentProcess"/>
    <dgm:cxn modelId="{04AF5E59-40EB-4E83-A343-64E419F5877F}" srcId="{C30A70DF-AFEB-4A16-8B30-0096D43A85F6}" destId="{E80CA3A7-F7C6-431E-BAA4-1B6572F2F31F}" srcOrd="0" destOrd="0" parTransId="{BD7BC619-899D-4CD8-9E26-C562397F89B8}" sibTransId="{FCF722BB-B756-4FAA-A55D-B834ED372620}"/>
    <dgm:cxn modelId="{3D207FCB-F8FC-4274-B32C-205C24597A43}" type="presOf" srcId="{FCF722BB-B756-4FAA-A55D-B834ED372620}" destId="{B76FA5F8-3781-472A-B552-37631A328B15}" srcOrd="0" destOrd="0" presId="urn:microsoft.com/office/officeart/2008/layout/AscendingPictureAccentProcess"/>
    <dgm:cxn modelId="{C379B5DC-DC07-467C-B83D-1C876620EA13}" type="presOf" srcId="{C30A70DF-AFEB-4A16-8B30-0096D43A85F6}" destId="{F604171B-CECA-404B-A49C-2007A08E88ED}" srcOrd="0" destOrd="0" presId="urn:microsoft.com/office/officeart/2008/layout/AscendingPictureAccentProcess"/>
    <dgm:cxn modelId="{BDB531B8-FBE6-4720-A14B-DE4E6467F8A9}" type="presParOf" srcId="{F604171B-CECA-404B-A49C-2007A08E88ED}" destId="{222647B9-7070-4F15-B51F-C38274009F96}" srcOrd="0" destOrd="0" presId="urn:microsoft.com/office/officeart/2008/layout/AscendingPictureAccentProcess"/>
    <dgm:cxn modelId="{71C16BD0-3334-4E00-A1CB-5E788852CCB6}" type="presParOf" srcId="{F604171B-CECA-404B-A49C-2007A08E88ED}" destId="{FF1B6244-AB08-4E52-9BBA-2A39B555E082}" srcOrd="1" destOrd="0" presId="urn:microsoft.com/office/officeart/2008/layout/AscendingPictureAccentProcess"/>
    <dgm:cxn modelId="{F4BEFBAF-3209-4B9F-B598-2118010795A7}" type="presParOf" srcId="{FF1B6244-AB08-4E52-9BBA-2A39B555E082}" destId="{B76FA5F8-3781-472A-B552-37631A328B1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0A70DF-AFEB-4A16-8B30-0096D43A85F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</dgm:pt>
    <dgm:pt modelId="{F604171B-CECA-404B-A49C-2007A08E88ED}" type="pres">
      <dgm:prSet presAssocID="{C30A70DF-AFEB-4A16-8B30-0096D43A85F6}" presName="Name0" presStyleCnt="0">
        <dgm:presLayoutVars>
          <dgm:chMax val="7"/>
          <dgm:chPref val="7"/>
          <dgm:dir/>
        </dgm:presLayoutVars>
      </dgm:prSet>
      <dgm:spPr/>
    </dgm:pt>
  </dgm:ptLst>
  <dgm:cxnLst>
    <dgm:cxn modelId="{C379B5DC-DC07-467C-B83D-1C876620EA13}" type="presOf" srcId="{C30A70DF-AFEB-4A16-8B30-0096D43A85F6}" destId="{F604171B-CECA-404B-A49C-2007A08E88E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647B9-7070-4F15-B51F-C38274009F96}">
      <dsp:nvSpPr>
        <dsp:cNvPr id="0" name=""/>
        <dsp:cNvSpPr/>
      </dsp:nvSpPr>
      <dsp:spPr>
        <a:xfrm>
          <a:off x="1842843" y="147070"/>
          <a:ext cx="8269187" cy="2185198"/>
        </a:xfrm>
        <a:prstGeom prst="roundRect">
          <a:avLst/>
        </a:prstGeom>
        <a:solidFill>
          <a:srgbClr val="526680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5242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baseline="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Број ученика у овим одељењима биће до 20.</a:t>
          </a:r>
          <a:endParaRPr lang="sr-Cyrl-BA" sz="3200" kern="1200" baseline="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1949516" y="253743"/>
        <a:ext cx="8055841" cy="1971852"/>
      </dsp:txXfrm>
    </dsp:sp>
    <dsp:sp modelId="{B76FA5F8-3781-472A-B552-37631A328B15}">
      <dsp:nvSpPr>
        <dsp:cNvPr id="0" name=""/>
        <dsp:cNvSpPr/>
      </dsp:nvSpPr>
      <dsp:spPr>
        <a:xfrm>
          <a:off x="1001072" y="6610"/>
          <a:ext cx="1458007" cy="145800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647B9-7070-4F15-B51F-C38274009F96}">
      <dsp:nvSpPr>
        <dsp:cNvPr id="0" name=""/>
        <dsp:cNvSpPr/>
      </dsp:nvSpPr>
      <dsp:spPr>
        <a:xfrm>
          <a:off x="942022" y="77288"/>
          <a:ext cx="8270581" cy="2184806"/>
        </a:xfrm>
        <a:prstGeom prst="roundRect">
          <a:avLst/>
        </a:prstGeom>
        <a:solidFill>
          <a:srgbClr val="526680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912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200" kern="1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В</a:t>
          </a:r>
          <a:r>
            <a:rPr lang="ru-RU" sz="3200" kern="1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ећи део наставе се одвија у групама од по 10 ученика, што наставу чини квалитетнијом. </a:t>
          </a:r>
          <a:endParaRPr lang="sr-Cyrl-BA" sz="3200" kern="120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1048675" y="183941"/>
        <a:ext cx="8057275" cy="1971500"/>
      </dsp:txXfrm>
    </dsp:sp>
    <dsp:sp modelId="{B76FA5F8-3781-472A-B552-37631A328B15}">
      <dsp:nvSpPr>
        <dsp:cNvPr id="0" name=""/>
        <dsp:cNvSpPr/>
      </dsp:nvSpPr>
      <dsp:spPr>
        <a:xfrm>
          <a:off x="138962" y="-77287"/>
          <a:ext cx="1456392" cy="145661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647B9-7070-4F15-B51F-C38274009F96}">
      <dsp:nvSpPr>
        <dsp:cNvPr id="0" name=""/>
        <dsp:cNvSpPr/>
      </dsp:nvSpPr>
      <dsp:spPr>
        <a:xfrm>
          <a:off x="623664" y="197744"/>
          <a:ext cx="3922547" cy="4738507"/>
        </a:xfrm>
        <a:prstGeom prst="roundRect">
          <a:avLst/>
        </a:prstGeom>
        <a:solidFill>
          <a:srgbClr val="526680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1784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u="none" kern="1200" dirty="0">
              <a:latin typeface="Roboto Light" panose="02000000000000000000" pitchFamily="2" charset="0"/>
              <a:ea typeface="Roboto Light" panose="02000000000000000000" pitchFamily="2" charset="0"/>
            </a:rPr>
            <a:t> У мају 2017. донет је Правилник о наставном плану и програму за гимназију за ученике са посебним способностима за информатику и рачунарство. Правилник се налази на следећем линку: </a:t>
          </a:r>
          <a:r>
            <a:rPr lang="ru-RU" sz="2200" b="0" i="0" u="none" kern="1200" dirty="0">
              <a:solidFill>
                <a:srgbClr val="BFE67A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 </a:t>
          </a:r>
          <a:r>
            <a:rPr lang="ru-RU" sz="2200" b="0" i="0" kern="1200" dirty="0">
              <a:solidFill>
                <a:srgbClr val="BFE67A"/>
              </a:solidFill>
              <a:latin typeface="Roboto Light" panose="02000000000000000000" pitchFamily="2" charset="0"/>
              <a:ea typeface="Roboto Light" panose="02000000000000000000" pitchFamily="2" charset="0"/>
              <a:hlinkClick xmlns:r="http://schemas.openxmlformats.org/officeDocument/2006/relationships" r:id="rId1"/>
            </a:rPr>
            <a:t>https://goo.gl/3vkkLd</a:t>
          </a:r>
          <a:r>
            <a:rPr lang="ru-RU" sz="2200" b="0" i="0" u="none" kern="1200" dirty="0">
              <a:solidFill>
                <a:srgbClr val="BFE67A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endParaRPr lang="ru-RU" sz="2200" b="0" kern="1200" dirty="0">
            <a:solidFill>
              <a:srgbClr val="BFE67A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Cyrl-BA" sz="2200" kern="1200" dirty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815147" y="389227"/>
        <a:ext cx="3539581" cy="4355541"/>
      </dsp:txXfrm>
    </dsp:sp>
    <dsp:sp modelId="{B76FA5F8-3781-472A-B552-37631A328B15}">
      <dsp:nvSpPr>
        <dsp:cNvPr id="0" name=""/>
        <dsp:cNvSpPr/>
      </dsp:nvSpPr>
      <dsp:spPr>
        <a:xfrm>
          <a:off x="107505" y="361663"/>
          <a:ext cx="1299601" cy="129959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647B9-7070-4F15-B51F-C38274009F96}">
      <dsp:nvSpPr>
        <dsp:cNvPr id="0" name=""/>
        <dsp:cNvSpPr/>
      </dsp:nvSpPr>
      <dsp:spPr>
        <a:xfrm>
          <a:off x="1242367" y="0"/>
          <a:ext cx="6253218" cy="2777007"/>
        </a:xfrm>
        <a:prstGeom prst="roundRect">
          <a:avLst/>
        </a:prstGeom>
        <a:solidFill>
          <a:srgbClr val="526680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139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u="none" kern="1200" dirty="0">
              <a:latin typeface="Roboto Light" panose="02000000000000000000" pitchFamily="2" charset="0"/>
              <a:ea typeface="Roboto Light" panose="02000000000000000000" pitchFamily="2" charset="0"/>
            </a:rPr>
            <a:t>ИТ специјализована одељења имаће за трећину више часова информатичких предмета од гимн</a:t>
          </a:r>
          <a:r>
            <a:rPr lang="en-US" sz="2200" b="0" i="0" u="none" kern="1200" dirty="0">
              <a:latin typeface="Roboto Light" panose="02000000000000000000" pitchFamily="2" charset="0"/>
              <a:ea typeface="Roboto Light" panose="02000000000000000000" pitchFamily="2" charset="0"/>
            </a:rPr>
            <a:t>a</a:t>
          </a:r>
          <a:r>
            <a:rPr lang="ru-RU" sz="2200" b="0" i="0" u="none" kern="1200" dirty="0">
              <a:latin typeface="Roboto Light" panose="02000000000000000000" pitchFamily="2" charset="0"/>
              <a:ea typeface="Roboto Light" panose="02000000000000000000" pitchFamily="2" charset="0"/>
            </a:rPr>
            <a:t>зијалаца који похађају  природно-математички смер и више него дупло већи број часова од оних на друштвено-језичком и општем смеру.</a:t>
          </a:r>
          <a:endParaRPr lang="sr-Cyrl-BA" sz="2000" kern="120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1377929" y="135562"/>
        <a:ext cx="5982094" cy="2505883"/>
      </dsp:txXfrm>
    </dsp:sp>
    <dsp:sp modelId="{B76FA5F8-3781-472A-B552-37631A328B15}">
      <dsp:nvSpPr>
        <dsp:cNvPr id="0" name=""/>
        <dsp:cNvSpPr/>
      </dsp:nvSpPr>
      <dsp:spPr>
        <a:xfrm>
          <a:off x="544796" y="-2577"/>
          <a:ext cx="1468798" cy="146879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647B9-7070-4F15-B51F-C38274009F96}">
      <dsp:nvSpPr>
        <dsp:cNvPr id="0" name=""/>
        <dsp:cNvSpPr/>
      </dsp:nvSpPr>
      <dsp:spPr>
        <a:xfrm>
          <a:off x="1254943" y="0"/>
          <a:ext cx="6253133" cy="2569659"/>
        </a:xfrm>
        <a:prstGeom prst="roundRect">
          <a:avLst/>
        </a:prstGeom>
        <a:solidFill>
          <a:srgbClr val="526680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036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u="none" kern="1200" dirty="0">
              <a:latin typeface="Roboto Light" panose="02000000000000000000" pitchFamily="2" charset="0"/>
              <a:ea typeface="Roboto Light" panose="02000000000000000000" pitchFamily="2" charset="0"/>
            </a:rPr>
            <a:t>Ако упишу ова одељења ученици неће остати ускраћени ни за знања из предмета која слушају ученици у редовним гимназијама, већ ће остале предмете слушати по програму других гимназијских смерова. </a:t>
          </a:r>
          <a:endParaRPr lang="ru-RU" sz="2200" b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Cyrl-BA" sz="2200" kern="1200" dirty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1380383" y="125440"/>
        <a:ext cx="6002253" cy="2318779"/>
      </dsp:txXfrm>
    </dsp:sp>
    <dsp:sp modelId="{B76FA5F8-3781-472A-B552-37631A328B15}">
      <dsp:nvSpPr>
        <dsp:cNvPr id="0" name=""/>
        <dsp:cNvSpPr/>
      </dsp:nvSpPr>
      <dsp:spPr>
        <a:xfrm>
          <a:off x="370661" y="-29355"/>
          <a:ext cx="1467009" cy="146700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647B9-7070-4F15-B51F-C38274009F96}">
      <dsp:nvSpPr>
        <dsp:cNvPr id="0" name=""/>
        <dsp:cNvSpPr/>
      </dsp:nvSpPr>
      <dsp:spPr>
        <a:xfrm>
          <a:off x="488906" y="1183339"/>
          <a:ext cx="9846202" cy="1001467"/>
        </a:xfrm>
        <a:prstGeom prst="roundRect">
          <a:avLst/>
        </a:prstGeom>
        <a:solidFill>
          <a:srgbClr val="526680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912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У различитим разредима, током четири године ученици ових одељења ће имати шест стручних предмета:</a:t>
          </a:r>
          <a:endParaRPr lang="ru-RU" sz="2200" b="0" kern="1200" dirty="0">
            <a:solidFill>
              <a:schemeClr val="bg1"/>
            </a:solidFill>
            <a:effectLst/>
            <a:latin typeface="Roboto Light" panose="02000000000000000000" pitchFamily="2" charset="0"/>
            <a:ea typeface="Roboto Light" panose="02000000000000000000" pitchFamily="2" charset="0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Cyrl-BA" sz="2200" kern="120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537794" y="1232227"/>
        <a:ext cx="9748426" cy="903691"/>
      </dsp:txXfrm>
    </dsp:sp>
    <dsp:sp modelId="{B76FA5F8-3781-472A-B552-37631A328B15}">
      <dsp:nvSpPr>
        <dsp:cNvPr id="0" name=""/>
        <dsp:cNvSpPr/>
      </dsp:nvSpPr>
      <dsp:spPr>
        <a:xfrm>
          <a:off x="235929" y="933524"/>
          <a:ext cx="795598" cy="79694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647B9-7070-4F15-B51F-C38274009F96}">
      <dsp:nvSpPr>
        <dsp:cNvPr id="0" name=""/>
        <dsp:cNvSpPr/>
      </dsp:nvSpPr>
      <dsp:spPr>
        <a:xfrm>
          <a:off x="623664" y="197744"/>
          <a:ext cx="3922547" cy="4738507"/>
        </a:xfrm>
        <a:prstGeom prst="roundRect">
          <a:avLst/>
        </a:prstGeom>
        <a:solidFill>
          <a:srgbClr val="526680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1784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u="none" kern="1200" dirty="0">
              <a:latin typeface="Roboto Light" panose="02000000000000000000" pitchFamily="2" charset="0"/>
              <a:ea typeface="Roboto Light" panose="02000000000000000000" pitchFamily="2" charset="0"/>
            </a:rPr>
            <a:t>Пријемни ће се полагати 3. јуна 2018.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u="none" kern="1200" dirty="0">
              <a:latin typeface="Roboto Light" panose="02000000000000000000" pitchFamily="2" charset="0"/>
              <a:ea typeface="Roboto Light" panose="02000000000000000000" pitchFamily="2" charset="0"/>
            </a:rPr>
            <a:t>Пријављивање за полагање пријемног испита ће се вршити од 11. до 14. маја у гимназијама које ће имати специјализована ИТ одељења.</a:t>
          </a:r>
          <a:endParaRPr lang="ru-RU" sz="2200" b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Cyrl-BA" sz="2200" kern="1200" dirty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815147" y="389227"/>
        <a:ext cx="3539581" cy="4355541"/>
      </dsp:txXfrm>
    </dsp:sp>
    <dsp:sp modelId="{B76FA5F8-3781-472A-B552-37631A328B15}">
      <dsp:nvSpPr>
        <dsp:cNvPr id="0" name=""/>
        <dsp:cNvSpPr/>
      </dsp:nvSpPr>
      <dsp:spPr>
        <a:xfrm>
          <a:off x="107505" y="361663"/>
          <a:ext cx="1299601" cy="12995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647B9-7070-4F15-B51F-C38274009F96}">
      <dsp:nvSpPr>
        <dsp:cNvPr id="0" name=""/>
        <dsp:cNvSpPr/>
      </dsp:nvSpPr>
      <dsp:spPr>
        <a:xfrm>
          <a:off x="1242367" y="0"/>
          <a:ext cx="6253218" cy="2695529"/>
        </a:xfrm>
        <a:prstGeom prst="roundRect">
          <a:avLst/>
        </a:prstGeom>
        <a:solidFill>
          <a:srgbClr val="526680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5139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u="none" kern="1200" dirty="0">
              <a:latin typeface="Roboto Light" panose="02000000000000000000" pitchFamily="2" charset="0"/>
              <a:ea typeface="Roboto Light" panose="02000000000000000000" pitchFamily="2" charset="0"/>
            </a:rPr>
            <a:t>За упис у одељење које остварује наставни план и програм за гимназију за ученике са посебним способностима за рачунарство и информатику кандидат полаже пријемни испит на коме решава </a:t>
          </a:r>
          <a:r>
            <a:rPr lang="ru-RU" sz="2200" b="1" i="0" u="none" kern="1200" dirty="0">
              <a:latin typeface="Roboto Light" panose="02000000000000000000" pitchFamily="2" charset="0"/>
              <a:ea typeface="Roboto Light" panose="02000000000000000000" pitchFamily="2" charset="0"/>
            </a:rPr>
            <a:t>тест из математике</a:t>
          </a:r>
          <a:r>
            <a:rPr lang="ru-RU" sz="2200" b="0" i="0" u="none" kern="1200" dirty="0">
              <a:latin typeface="Roboto Light" panose="02000000000000000000" pitchFamily="2" charset="0"/>
              <a:ea typeface="Roboto Light" panose="02000000000000000000" pitchFamily="2" charset="0"/>
            </a:rPr>
            <a:t>.</a:t>
          </a:r>
          <a:endParaRPr lang="ru-RU" sz="2200" b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Cyrl-BA" sz="2000" kern="120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1373952" y="131585"/>
        <a:ext cx="5990048" cy="2432359"/>
      </dsp:txXfrm>
    </dsp:sp>
    <dsp:sp modelId="{B76FA5F8-3781-472A-B552-37631A328B15}">
      <dsp:nvSpPr>
        <dsp:cNvPr id="0" name=""/>
        <dsp:cNvSpPr/>
      </dsp:nvSpPr>
      <dsp:spPr>
        <a:xfrm>
          <a:off x="544796" y="2314"/>
          <a:ext cx="1468798" cy="146879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647B9-7070-4F15-B51F-C38274009F96}">
      <dsp:nvSpPr>
        <dsp:cNvPr id="0" name=""/>
        <dsp:cNvSpPr/>
      </dsp:nvSpPr>
      <dsp:spPr>
        <a:xfrm>
          <a:off x="1254943" y="0"/>
          <a:ext cx="6253133" cy="2569659"/>
        </a:xfrm>
        <a:prstGeom prst="roundRect">
          <a:avLst/>
        </a:prstGeom>
        <a:solidFill>
          <a:srgbClr val="526680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036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u="none" kern="1200" dirty="0">
              <a:latin typeface="Roboto Light" panose="02000000000000000000" pitchFamily="2" charset="0"/>
              <a:ea typeface="Roboto Light" panose="02000000000000000000" pitchFamily="2" charset="0"/>
            </a:rPr>
            <a:t>На пријемном испиту се полажу задаци из математике средњег и </a:t>
          </a:r>
          <a:r>
            <a:rPr lang="sr-Cyrl-RS" sz="2200" b="0" i="0" u="none" kern="1200" dirty="0">
              <a:latin typeface="Roboto Light" panose="02000000000000000000" pitchFamily="2" charset="0"/>
              <a:ea typeface="Roboto Light" panose="02000000000000000000" pitchFamily="2" charset="0"/>
            </a:rPr>
            <a:t>напредног</a:t>
          </a:r>
          <a:r>
            <a:rPr lang="ru-RU" sz="2200" b="0" i="0" u="none" kern="1200" dirty="0">
              <a:latin typeface="Roboto Light" panose="02000000000000000000" pitchFamily="2" charset="0"/>
              <a:ea typeface="Roboto Light" panose="02000000000000000000" pitchFamily="2" charset="0"/>
            </a:rPr>
            <a:t> нивоа, који се и иначе полажу на завршом испиту. За припрему се могу користити збирке задатака за припрему завршног испита. </a:t>
          </a:r>
          <a:endParaRPr lang="sr-Cyrl-BA" sz="2200" kern="1200" dirty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1380383" y="125440"/>
        <a:ext cx="6002253" cy="2318779"/>
      </dsp:txXfrm>
    </dsp:sp>
    <dsp:sp modelId="{B76FA5F8-3781-472A-B552-37631A328B15}">
      <dsp:nvSpPr>
        <dsp:cNvPr id="0" name=""/>
        <dsp:cNvSpPr/>
      </dsp:nvSpPr>
      <dsp:spPr>
        <a:xfrm>
          <a:off x="370661" y="-29355"/>
          <a:ext cx="1467009" cy="146700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647B9-7070-4F15-B51F-C38274009F96}">
      <dsp:nvSpPr>
        <dsp:cNvPr id="0" name=""/>
        <dsp:cNvSpPr/>
      </dsp:nvSpPr>
      <dsp:spPr>
        <a:xfrm>
          <a:off x="1516605" y="68948"/>
          <a:ext cx="7319257" cy="1949067"/>
        </a:xfrm>
        <a:prstGeom prst="roundRect">
          <a:avLst/>
        </a:prstGeom>
        <a:solidFill>
          <a:srgbClr val="526680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168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ИТ сектор је сектор који се глобално најбрже развија и у коме су константно потребни стручњаци различитих профила.</a:t>
          </a:r>
          <a:endParaRPr lang="sr-Cyrl-BA" sz="2500" kern="1200" dirty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1611751" y="164094"/>
        <a:ext cx="7128965" cy="1758775"/>
      </dsp:txXfrm>
    </dsp:sp>
    <dsp:sp modelId="{B76FA5F8-3781-472A-B552-37631A328B15}">
      <dsp:nvSpPr>
        <dsp:cNvPr id="0" name=""/>
        <dsp:cNvSpPr/>
      </dsp:nvSpPr>
      <dsp:spPr>
        <a:xfrm>
          <a:off x="698748" y="-17866"/>
          <a:ext cx="1299248" cy="12994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647B9-7070-4F15-B51F-C38274009F96}">
      <dsp:nvSpPr>
        <dsp:cNvPr id="0" name=""/>
        <dsp:cNvSpPr/>
      </dsp:nvSpPr>
      <dsp:spPr>
        <a:xfrm>
          <a:off x="1842843" y="147070"/>
          <a:ext cx="8269187" cy="2185198"/>
        </a:xfrm>
        <a:prstGeom prst="roundRect">
          <a:avLst/>
        </a:prstGeom>
        <a:solidFill>
          <a:srgbClr val="526680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5242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u="none" kern="1200" dirty="0">
              <a:latin typeface="Roboto Light" panose="02000000000000000000" pitchFamily="2" charset="0"/>
              <a:ea typeface="Roboto Light" panose="02000000000000000000" pitchFamily="2" charset="0"/>
            </a:rPr>
            <a:t>Ученик који жели да упише специјализовано ИТ одељење може се обратити најближој гимназији која је изразила спремност за отварањем овог одељења.</a:t>
          </a:r>
          <a:endParaRPr lang="sr-Cyrl-BA" sz="2200" kern="120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1949516" y="253743"/>
        <a:ext cx="8055841" cy="1971852"/>
      </dsp:txXfrm>
    </dsp:sp>
    <dsp:sp modelId="{B76FA5F8-3781-472A-B552-37631A328B15}">
      <dsp:nvSpPr>
        <dsp:cNvPr id="0" name=""/>
        <dsp:cNvSpPr/>
      </dsp:nvSpPr>
      <dsp:spPr>
        <a:xfrm>
          <a:off x="1001072" y="6610"/>
          <a:ext cx="1458007" cy="145800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647B9-7070-4F15-B51F-C38274009F96}">
      <dsp:nvSpPr>
        <dsp:cNvPr id="0" name=""/>
        <dsp:cNvSpPr/>
      </dsp:nvSpPr>
      <dsp:spPr>
        <a:xfrm>
          <a:off x="942022" y="77288"/>
          <a:ext cx="8270581" cy="2184806"/>
        </a:xfrm>
        <a:prstGeom prst="roundRect">
          <a:avLst/>
        </a:prstGeom>
        <a:solidFill>
          <a:srgbClr val="526680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912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u="none" kern="1200" dirty="0">
              <a:latin typeface="Roboto Light" panose="02000000000000000000" pitchFamily="2" charset="0"/>
              <a:ea typeface="Roboto Light" panose="02000000000000000000" pitchFamily="2" charset="0"/>
            </a:rPr>
            <a:t>Списак свих гимназија које су изразиле интересовање за отварање одељења ученика са изузетним способностима за информатику и рачунарство  се налази на следећем линку: </a:t>
          </a:r>
          <a:r>
            <a:rPr lang="ru-RU" sz="2200" b="0" i="0" kern="1200" dirty="0">
              <a:latin typeface="Roboto Light" panose="02000000000000000000" pitchFamily="2" charset="0"/>
              <a:ea typeface="Roboto Light" panose="02000000000000000000" pitchFamily="2" charset="0"/>
              <a:hlinkClick xmlns:r="http://schemas.openxmlformats.org/officeDocument/2006/relationships" r:id="rId1"/>
            </a:rPr>
            <a:t>http://www.mpn.gov.rs/gimnazije-specijalizovana-it-odeljenja/</a:t>
          </a:r>
          <a:r>
            <a:rPr lang="ru-RU" sz="2200" b="0" i="0" u="none" kern="1200" dirty="0"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endParaRPr lang="ru-RU" sz="2200" b="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Cyrl-BA" sz="2200" kern="120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1048675" y="183941"/>
        <a:ext cx="8057275" cy="1971500"/>
      </dsp:txXfrm>
    </dsp:sp>
    <dsp:sp modelId="{B76FA5F8-3781-472A-B552-37631A328B15}">
      <dsp:nvSpPr>
        <dsp:cNvPr id="0" name=""/>
        <dsp:cNvSpPr/>
      </dsp:nvSpPr>
      <dsp:spPr>
        <a:xfrm>
          <a:off x="138962" y="-77287"/>
          <a:ext cx="1456392" cy="1456610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647B9-7070-4F15-B51F-C38274009F96}">
      <dsp:nvSpPr>
        <dsp:cNvPr id="0" name=""/>
        <dsp:cNvSpPr/>
      </dsp:nvSpPr>
      <dsp:spPr>
        <a:xfrm>
          <a:off x="1842843" y="0"/>
          <a:ext cx="8269187" cy="2580193"/>
        </a:xfrm>
        <a:prstGeom prst="roundRect">
          <a:avLst/>
        </a:prstGeom>
        <a:solidFill>
          <a:srgbClr val="526680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5242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u="none" kern="1200" dirty="0">
              <a:latin typeface="Roboto Light" panose="02000000000000000000" pitchFamily="2" charset="0"/>
              <a:ea typeface="Roboto Light" panose="02000000000000000000" pitchFamily="2" charset="0"/>
            </a:rPr>
            <a:t>За све додатне информације директори, наставници, родитељи и ученици се могу обратити Министарству просвете, науке и технолошког развоја, Сектору за средње образовање на следећу адресу електронске поште </a:t>
          </a:r>
          <a:r>
            <a:rPr lang="en-US" sz="2200" b="0" i="0" u="none" kern="1200" dirty="0">
              <a:latin typeface="Roboto Light" panose="02000000000000000000" pitchFamily="2" charset="0"/>
              <a:ea typeface="Roboto Light" panose="02000000000000000000" pitchFamily="2" charset="0"/>
            </a:rPr>
            <a:t>srednje@mpn.gov.rs</a:t>
          </a:r>
          <a:endParaRPr lang="sr-Cyrl-BA" sz="2200" kern="120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1968798" y="125955"/>
        <a:ext cx="8017277" cy="2328283"/>
      </dsp:txXfrm>
    </dsp:sp>
    <dsp:sp modelId="{B76FA5F8-3781-472A-B552-37631A328B15}">
      <dsp:nvSpPr>
        <dsp:cNvPr id="0" name=""/>
        <dsp:cNvSpPr/>
      </dsp:nvSpPr>
      <dsp:spPr>
        <a:xfrm>
          <a:off x="1001072" y="-25721"/>
          <a:ext cx="1458007" cy="145800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647B9-7070-4F15-B51F-C38274009F96}">
      <dsp:nvSpPr>
        <dsp:cNvPr id="0" name=""/>
        <dsp:cNvSpPr/>
      </dsp:nvSpPr>
      <dsp:spPr>
        <a:xfrm>
          <a:off x="1034298" y="0"/>
          <a:ext cx="7319257" cy="1949067"/>
        </a:xfrm>
        <a:prstGeom prst="roundRect">
          <a:avLst/>
        </a:prstGeom>
        <a:solidFill>
          <a:srgbClr val="526680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3168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u="none" kern="1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Информатичко образовање постаје нужан услов за школовање и рад, како у брзо растућем ИТ сектору, тако и у другим областима. </a:t>
          </a:r>
          <a:endParaRPr lang="sr-Cyrl-BA" sz="2500" kern="1200" dirty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1129444" y="95146"/>
        <a:ext cx="7128965" cy="1758775"/>
      </dsp:txXfrm>
    </dsp:sp>
    <dsp:sp modelId="{B76FA5F8-3781-472A-B552-37631A328B15}">
      <dsp:nvSpPr>
        <dsp:cNvPr id="0" name=""/>
        <dsp:cNvSpPr/>
      </dsp:nvSpPr>
      <dsp:spPr>
        <a:xfrm>
          <a:off x="0" y="-68948"/>
          <a:ext cx="1299248" cy="1299443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647B9-7070-4F15-B51F-C38274009F96}">
      <dsp:nvSpPr>
        <dsp:cNvPr id="0" name=""/>
        <dsp:cNvSpPr/>
      </dsp:nvSpPr>
      <dsp:spPr>
        <a:xfrm>
          <a:off x="2200898" y="159805"/>
          <a:ext cx="8240396" cy="1947599"/>
        </a:xfrm>
        <a:prstGeom prst="roundRect">
          <a:avLst/>
        </a:prstGeom>
        <a:solidFill>
          <a:srgbClr val="526680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2796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Гимназијско ИТ-одељење представља специјализовано одељење за ученике са израженим склоностима ка рачунарским компетенцијама.</a:t>
          </a:r>
          <a:endParaRPr lang="ru-RU" sz="2200" b="0" kern="1200" dirty="0">
            <a:solidFill>
              <a:schemeClr val="bg1"/>
            </a:solidFill>
            <a:effectLst/>
            <a:latin typeface="Roboto Light" panose="02000000000000000000" pitchFamily="2" charset="0"/>
            <a:ea typeface="Roboto Light" panose="02000000000000000000" pitchFamily="2" charset="0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r-Cyrl-BA" sz="2000" kern="120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2295972" y="254879"/>
        <a:ext cx="8050248" cy="1757451"/>
      </dsp:txXfrm>
    </dsp:sp>
    <dsp:sp modelId="{B76FA5F8-3781-472A-B552-37631A328B15}">
      <dsp:nvSpPr>
        <dsp:cNvPr id="0" name=""/>
        <dsp:cNvSpPr/>
      </dsp:nvSpPr>
      <dsp:spPr>
        <a:xfrm>
          <a:off x="1579054" y="0"/>
          <a:ext cx="1299605" cy="129960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647B9-7070-4F15-B51F-C38274009F96}">
      <dsp:nvSpPr>
        <dsp:cNvPr id="0" name=""/>
        <dsp:cNvSpPr/>
      </dsp:nvSpPr>
      <dsp:spPr>
        <a:xfrm>
          <a:off x="2179916" y="0"/>
          <a:ext cx="8240119" cy="2451517"/>
        </a:xfrm>
        <a:prstGeom prst="roundRect">
          <a:avLst/>
        </a:prstGeom>
        <a:solidFill>
          <a:srgbClr val="526680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081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Поред тога што пружа проходност ка факултетима који школују ИТ стручњаке, специјализација у овој области </a:t>
          </a:r>
          <a:r>
            <a:rPr lang="ru-RU" sz="2200" b="1" kern="1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не ускраћује </a:t>
          </a:r>
          <a:r>
            <a:rPr lang="ru-RU" sz="2200" kern="1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могућност каснијег уписа на студијске програме из сасвим других области.</a:t>
          </a:r>
          <a:endParaRPr lang="sr-Cyrl-BA" sz="2200" kern="1200" dirty="0">
            <a:solidFill>
              <a:schemeClr val="bg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2299589" y="119673"/>
        <a:ext cx="8000773" cy="2212171"/>
      </dsp:txXfrm>
    </dsp:sp>
    <dsp:sp modelId="{B76FA5F8-3781-472A-B552-37631A328B15}">
      <dsp:nvSpPr>
        <dsp:cNvPr id="0" name=""/>
        <dsp:cNvSpPr/>
      </dsp:nvSpPr>
      <dsp:spPr>
        <a:xfrm>
          <a:off x="1433928" y="143364"/>
          <a:ext cx="1399562" cy="1399559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647B9-7070-4F15-B51F-C38274009F96}">
      <dsp:nvSpPr>
        <dsp:cNvPr id="0" name=""/>
        <dsp:cNvSpPr/>
      </dsp:nvSpPr>
      <dsp:spPr>
        <a:xfrm>
          <a:off x="1842843" y="147070"/>
          <a:ext cx="8269187" cy="2185198"/>
        </a:xfrm>
        <a:prstGeom prst="roundRect">
          <a:avLst/>
        </a:prstGeom>
        <a:solidFill>
          <a:srgbClr val="526680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5242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>
              <a:latin typeface="Roboto Light" panose="02000000000000000000" pitchFamily="2" charset="0"/>
              <a:ea typeface="Roboto Light" panose="02000000000000000000" pitchFamily="2" charset="0"/>
            </a:rPr>
            <a:t>Ученици ће овладати свим основним, али и неким напреднијим концептима програмирања, разумеће рачунарске мреже, мрежне слојеве и протоколе и знати шта је потребно да рачунарске мреже буду безбедне.</a:t>
          </a:r>
          <a:endParaRPr lang="sr-Cyrl-BA" sz="2200" kern="120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1949516" y="253743"/>
        <a:ext cx="8055841" cy="1971852"/>
      </dsp:txXfrm>
    </dsp:sp>
    <dsp:sp modelId="{B76FA5F8-3781-472A-B552-37631A328B15}">
      <dsp:nvSpPr>
        <dsp:cNvPr id="0" name=""/>
        <dsp:cNvSpPr/>
      </dsp:nvSpPr>
      <dsp:spPr>
        <a:xfrm>
          <a:off x="1001072" y="6610"/>
          <a:ext cx="1458007" cy="145800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647B9-7070-4F15-B51F-C38274009F96}">
      <dsp:nvSpPr>
        <dsp:cNvPr id="0" name=""/>
        <dsp:cNvSpPr/>
      </dsp:nvSpPr>
      <dsp:spPr>
        <a:xfrm>
          <a:off x="942022" y="77288"/>
          <a:ext cx="8270581" cy="2184806"/>
        </a:xfrm>
        <a:prstGeom prst="roundRect">
          <a:avLst/>
        </a:prstGeom>
        <a:solidFill>
          <a:srgbClr val="526680">
            <a:alpha val="66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912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i="0" kern="1200" dirty="0">
              <a:latin typeface="Roboto Light" panose="02000000000000000000" pitchFamily="2" charset="0"/>
              <a:ea typeface="Roboto Light" panose="02000000000000000000" pitchFamily="2" charset="0"/>
            </a:rPr>
            <a:t>Поред  већег списка специфичних рачунарских компетенција посебно је важно истаћи да ће ученици бити оспособљени да ефикасно користе програмирање и рад са базама података за решавање различитих проблема у даљем образовању, професионалном раду и свакодневном животу.</a:t>
          </a:r>
          <a:endParaRPr lang="sr-Cyrl-BA" sz="2200" kern="1200" dirty="0">
            <a:solidFill>
              <a:srgbClr val="FBCB5F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1048675" y="183941"/>
        <a:ext cx="8057275" cy="1971500"/>
      </dsp:txXfrm>
    </dsp:sp>
    <dsp:sp modelId="{B76FA5F8-3781-472A-B552-37631A328B15}">
      <dsp:nvSpPr>
        <dsp:cNvPr id="0" name=""/>
        <dsp:cNvSpPr/>
      </dsp:nvSpPr>
      <dsp:spPr>
        <a:xfrm>
          <a:off x="138962" y="-77287"/>
          <a:ext cx="1456392" cy="145661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5F886-84D5-469C-A5AD-96FDF70BB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AAADF-FEC1-4F42-968A-FF03644F0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Cyrl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17B2-6F76-4F7D-94CF-7AB312492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AA938-2E19-4A82-AA16-1B292ED9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33C41-AF76-49EB-824B-C9D7450E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F3C4B-913D-48A9-A31B-45F95708B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3AADB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3"/>
            <a:ext cx="12192000" cy="6858000"/>
          </a:xfrm>
          <a:prstGeom prst="rect">
            <a:avLst/>
          </a:prstGeom>
          <a:solidFill>
            <a:schemeClr val="bg1"/>
          </a:solidFill>
          <a:ln cmpd="sng"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8565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D275-2A2B-4D19-A262-A9336F3DD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5AF365-1CA0-4D0A-9E32-39A4124E1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5D60C-B81F-473B-B4B2-A98B20C01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881FE-D93E-4D1B-A20C-F79C26D1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2D536-DAE2-4441-A03F-95DC6FF8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79650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66E746-E523-4EDF-A264-14E6C2B32D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E7EB0F-E647-4FDD-8500-2D08008A1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F3793-564A-49CC-BA83-0CF49B820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C8AF5-0AD4-416B-AFEE-739B362D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F1F31-833E-43A6-A4BB-E9E89D61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162939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5F886-84D5-469C-A5AD-96FDF70BB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AAADF-FEC1-4F42-968A-FF03644F0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Cyrl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17B2-6F76-4F7D-94CF-7AB312492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AA938-2E19-4A82-AA16-1B292ED9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33C41-AF76-49EB-824B-C9D7450E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F3C4B-913D-48A9-A31B-45F95708B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3AADB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3"/>
            <a:ext cx="12192000" cy="6858000"/>
          </a:xfrm>
          <a:prstGeom prst="rect">
            <a:avLst/>
          </a:prstGeom>
          <a:solidFill>
            <a:schemeClr val="bg1"/>
          </a:solidFill>
          <a:ln cmpd="sng"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0516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E652C-8D48-42C7-A483-7593B609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2ED21-B25B-4D0C-8E05-33A72C5EF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8A756-95EB-4E08-AA4A-E50B76CD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F7894-4DFC-47A3-ADB3-DBFB8F54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433B4-ADF7-4A07-9D38-68C3E27E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83424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EDB91-F430-464E-9782-EB177047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21EE2-FF77-41E4-933D-1FB6E8F9C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13868-0DB3-4692-9B96-C9614B33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69723-231D-4F7C-A2B7-1A7AE442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AF85A-3559-4224-8F1E-76E9A6D9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797312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25AC6-4135-4397-A91F-91AAD07D3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D24DB-DA8A-43F4-88B2-49FA7A8FD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54A59-ACF7-48E7-86B1-79A397096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93C3C-FF71-405F-A252-E711BD2C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C209F-4B18-4A22-A437-9738AAE7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04E0E-FF07-4211-A904-8F055576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755812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3808-0C2D-46BB-B73F-96297BC6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05367-C6EE-429E-92D0-6B59925F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B5A1F-DC16-41A5-B208-82690D22E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DA54D-298B-4D84-8C2A-A67AEF14E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B8AF90-91D8-4068-8163-1CF6046DE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F07D6E-8703-4F09-8A4E-0BF8535D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BC4AF4-9DEF-48F5-A53B-88811E46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393405-497B-4C82-B44B-D1096808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587884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A5C53-1B9C-4E42-8AE0-BFCE22CB8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EC05D-0BE7-4C84-A3C0-392B214A7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C9BEE-209A-4120-B6D0-95108142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A8FF2-7B53-4151-9E80-4DFB8994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62669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318F9-4DE7-4BE2-9061-F46B0566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65CDA-C29A-47A6-BBB3-F0AF7EB9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FD8F7-56D9-4ACA-9C02-59ABF7E5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148558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FB32-248A-4B4A-9327-A2804CC3A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F75F8-23A5-4925-BF84-9BEF1387F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01FE6-5268-4B59-A736-8E50B1824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8FAB8-9686-4D2C-967E-1B81F142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00D7E-72CB-463A-AA7D-632C630EF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A72A3-6325-4DDD-B7FC-B0B5FEEA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05435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E652C-8D48-42C7-A483-7593B609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r-Cyrl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2ED21-B25B-4D0C-8E05-33A72C5EF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8A756-95EB-4E08-AA4A-E50B76CD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F7894-4DFC-47A3-ADB3-DBFB8F54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433B4-ADF7-4A07-9D38-68C3E27E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980719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FC0BB-AF2E-41D8-BA58-5B7E6F5C1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84E615-E82A-4C7E-BC0F-8C31292AF7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DFCDF-46C6-455D-83AA-94D80BEAF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B1D9A-B263-4D8E-BDCE-95755380A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1AA8A-7F65-4017-8A0F-056DE377A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B531A-35C2-4990-AE82-A49D70C1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121892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D275-2A2B-4D19-A262-A9336F3DD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5AF365-1CA0-4D0A-9E32-39A4124E1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5D60C-B81F-473B-B4B2-A98B20C01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881FE-D93E-4D1B-A20C-F79C26D1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2D536-DAE2-4441-A03F-95DC6FF8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774938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66E746-E523-4EDF-A264-14E6C2B32D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E7EB0F-E647-4FDD-8500-2D08008A1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F3793-564A-49CC-BA83-0CF49B820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C8AF5-0AD4-416B-AFEE-739B362D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F1F31-833E-43A6-A4BB-E9E89D61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71948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EDB91-F430-464E-9782-EB177047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21EE2-FF77-41E4-933D-1FB6E8F9C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13868-0DB3-4692-9B96-C9614B331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69723-231D-4F7C-A2B7-1A7AE442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AF85A-3559-4224-8F1E-76E9A6D9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70506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25AC6-4135-4397-A91F-91AAD07D3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D24DB-DA8A-43F4-88B2-49FA7A8FD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54A59-ACF7-48E7-86B1-79A397096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93C3C-FF71-405F-A252-E711BD2C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C209F-4B18-4A22-A437-9738AAE7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04E0E-FF07-4211-A904-8F055576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87106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3808-0C2D-46BB-B73F-96297BC6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05367-C6EE-429E-92D0-6B59925F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B5A1F-DC16-41A5-B208-82690D22E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DA54D-298B-4D84-8C2A-A67AEF14E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B8AF90-91D8-4068-8163-1CF6046DE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F07D6E-8703-4F09-8A4E-0BF8535D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BC4AF4-9DEF-48F5-A53B-88811E46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393405-497B-4C82-B44B-D1096808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83418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A5C53-1B9C-4E42-8AE0-BFCE22CB8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EC05D-0BE7-4C84-A3C0-392B214A7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C9BEE-209A-4120-B6D0-95108142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A8FF2-7B53-4151-9E80-4DFB8994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31032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318F9-4DE7-4BE2-9061-F46B0566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65CDA-C29A-47A6-BBB3-F0AF7EB9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FD8F7-56D9-4ACA-9C02-59ABF7E5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89910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DFB32-248A-4B4A-9327-A2804CC3A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F75F8-23A5-4925-BF84-9BEF1387F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01FE6-5268-4B59-A736-8E50B1824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8FAB8-9686-4D2C-967E-1B81F142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00D7E-72CB-463A-AA7D-632C630EF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A72A3-6325-4DDD-B7FC-B0B5FEEA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36774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FC0BB-AF2E-41D8-BA58-5B7E6F5C1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84E615-E82A-4C7E-BC0F-8C31292AF7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DFCDF-46C6-455D-83AA-94D80BEAF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B1D9A-B263-4D8E-BDCE-95755380A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1AA8A-7F65-4017-8A0F-056DE377A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B531A-35C2-4990-AE82-A49D70C1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79971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DCDE2D-83A9-4D7F-92CB-3EFD07574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919C1-5ACD-43E7-881C-74D43C151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B52CD-C262-4275-8962-472EFC441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3C3C0-546D-4518-BF57-615A347EB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76134-5402-4B7C-96EC-ABEF7C142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95FAFE-95D6-4D19-9655-461DD4F227B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rgbClr val="3AADB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33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3"/>
            <a:ext cx="12192000" cy="6858000"/>
          </a:xfrm>
          <a:prstGeom prst="rect">
            <a:avLst/>
          </a:prstGeom>
          <a:solidFill>
            <a:schemeClr val="bg1"/>
          </a:solidFill>
          <a:ln cmpd="sng">
            <a:noFill/>
          </a:ln>
          <a:effectLst>
            <a:softEdge rad="0"/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7217C2A-EB9A-4CFE-9247-D3685CB9B7D5}"/>
              </a:ext>
            </a:extLst>
          </p:cNvPr>
          <p:cNvSpPr txBox="1">
            <a:spLocks/>
          </p:cNvSpPr>
          <p:nvPr userDrawn="1"/>
        </p:nvSpPr>
        <p:spPr>
          <a:xfrm>
            <a:off x="1523996" y="2807494"/>
            <a:ext cx="9144000" cy="2387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r-Cyrl-BA" b="1" dirty="0">
              <a:solidFill>
                <a:srgbClr val="FBCB5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DCDE2D-83A9-4D7F-92CB-3EFD07574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919C1-5ACD-43E7-881C-74D43C151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B52CD-C262-4275-8962-472EFC441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046F2-68CE-40B4-AF20-463DADCA5887}" type="datetimeFigureOut">
              <a:rPr lang="sr-Cyrl-BA" smtClean="0"/>
              <a:t>20.4.2018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3C3C0-546D-4518-BF57-615A347EB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76134-5402-4B7C-96EC-ABEF7C142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6A1A-4D86-42A2-85C0-9BC29F110D6C}" type="slidenum">
              <a:rPr lang="sr-Cyrl-BA" smtClean="0"/>
              <a:t>‹#›</a:t>
            </a:fld>
            <a:endParaRPr lang="sr-Cyrl-B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95FAFE-95D6-4D19-9655-461DD4F227B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duotone>
              <a:prstClr val="black"/>
              <a:srgbClr val="3AADB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33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3"/>
            <a:ext cx="12192000" cy="6858000"/>
          </a:xfrm>
          <a:prstGeom prst="rect">
            <a:avLst/>
          </a:prstGeom>
          <a:solidFill>
            <a:schemeClr val="bg1"/>
          </a:solidFill>
          <a:ln cmpd="sng">
            <a:noFill/>
          </a:ln>
          <a:effectLst>
            <a:softEdge rad="0"/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7217C2A-EB9A-4CFE-9247-D3685CB9B7D5}"/>
              </a:ext>
            </a:extLst>
          </p:cNvPr>
          <p:cNvSpPr txBox="1">
            <a:spLocks/>
          </p:cNvSpPr>
          <p:nvPr userDrawn="1"/>
        </p:nvSpPr>
        <p:spPr>
          <a:xfrm>
            <a:off x="1523996" y="2807494"/>
            <a:ext cx="9144000" cy="2387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r-Cyrl-BA" b="1" dirty="0">
              <a:solidFill>
                <a:srgbClr val="FBCB5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7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diagramColors" Target="../diagrams/colors15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diagramQuickStyle" Target="../diagrams/quickStyl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diagramLayout" Target="../diagrams/layout15.xml"/><Relationship Id="rId5" Type="http://schemas.openxmlformats.org/officeDocument/2006/relationships/image" Target="../media/image11.png"/><Relationship Id="rId10" Type="http://schemas.openxmlformats.org/officeDocument/2006/relationships/diagramData" Target="../diagrams/data15.xml"/><Relationship Id="rId4" Type="http://schemas.openxmlformats.org/officeDocument/2006/relationships/image" Target="../media/image10.png"/><Relationship Id="rId9" Type="http://schemas.microsoft.com/office/2007/relationships/hdphoto" Target="../media/hdphoto2.wdp"/><Relationship Id="rId14" Type="http://schemas.microsoft.com/office/2007/relationships/diagramDrawing" Target="../diagrams/drawing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diagramLayout" Target="../diagrams/layout21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diagramData" Target="../diagrams/data21.xml"/><Relationship Id="rId2" Type="http://schemas.openxmlformats.org/officeDocument/2006/relationships/diagramData" Target="../diagrams/data19.xml"/><Relationship Id="rId16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5" Type="http://schemas.openxmlformats.org/officeDocument/2006/relationships/diagramColors" Target="../diagrams/colors21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Relationship Id="rId14" Type="http://schemas.openxmlformats.org/officeDocument/2006/relationships/diagramQuickStyle" Target="../diagrams/quickStyle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5E1FE2-76F4-44BE-9A18-6F859B0C74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AADB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3"/>
            <a:ext cx="12192000" cy="6858000"/>
          </a:xfrm>
          <a:prstGeom prst="rect">
            <a:avLst/>
          </a:prstGeom>
          <a:solidFill>
            <a:schemeClr val="bg1"/>
          </a:solidFill>
          <a:ln cmpd="sng">
            <a:noFill/>
          </a:ln>
          <a:effectLst>
            <a:softEdge rad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804281-3307-4C37-9B39-7A52A6543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6" y="3983126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BCB5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Extrabold" panose="020B0906030804020204" pitchFamily="34" charset="0"/>
              </a:rPr>
            </a:br>
            <a:br>
              <a:rPr lang="en-US" b="1" dirty="0">
                <a:solidFill>
                  <a:srgbClr val="FBCB5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Extrabold" panose="020B0906030804020204" pitchFamily="34" charset="0"/>
              </a:rPr>
            </a:br>
            <a:br>
              <a:rPr lang="en-US" b="1" dirty="0">
                <a:solidFill>
                  <a:srgbClr val="FBCB5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Extrabold" panose="020B0906030804020204" pitchFamily="34" charset="0"/>
              </a:rPr>
            </a:br>
            <a:br>
              <a:rPr lang="en-US" b="1" dirty="0">
                <a:solidFill>
                  <a:srgbClr val="FBCB5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Extrabold" panose="020B0906030804020204" pitchFamily="34" charset="0"/>
              </a:rPr>
            </a:br>
            <a:r>
              <a:rPr lang="sr-Cyrl-RS" b="1" dirty="0">
                <a:solidFill>
                  <a:srgbClr val="FBCB5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Extrabold" panose="020B0906030804020204" pitchFamily="34" charset="0"/>
              </a:rPr>
              <a:t>Специјализована ИТ одељења</a:t>
            </a:r>
            <a:br>
              <a:rPr lang="en-US" b="1" dirty="0">
                <a:solidFill>
                  <a:srgbClr val="FBCB5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Extrabold" panose="020B0906030804020204" pitchFamily="34" charset="0"/>
              </a:rPr>
            </a:br>
            <a:br>
              <a:rPr lang="sr-Cyrl-BA" sz="9600" baseline="-6000" dirty="0">
                <a:solidFill>
                  <a:srgbClr val="FBCB5F"/>
                </a:solidFill>
              </a:rPr>
            </a:br>
            <a:endParaRPr lang="sr-Cyrl-BA" b="1" dirty="0">
              <a:solidFill>
                <a:srgbClr val="FBCB5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274B7-0FFD-4AB5-B8F2-EE5723115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110" y="487274"/>
            <a:ext cx="1659773" cy="160444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81643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05D39-B1B3-42A5-A0EC-84D5855B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46" y="1987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sr-Cyrl-RS" sz="3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Контакт</a:t>
            </a:r>
            <a:endParaRPr lang="sr-Cyrl-BA" sz="36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2A38032-2646-4817-9C82-BFA1213F9700}"/>
              </a:ext>
            </a:extLst>
          </p:cNvPr>
          <p:cNvGraphicFramePr/>
          <p:nvPr/>
        </p:nvGraphicFramePr>
        <p:xfrm>
          <a:off x="1770180" y="1210885"/>
          <a:ext cx="8651635" cy="1608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B9D6A44-CA26-4C1A-9D4A-4129485FA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608820"/>
              </p:ext>
            </p:extLst>
          </p:nvPr>
        </p:nvGraphicFramePr>
        <p:xfrm>
          <a:off x="488846" y="2355200"/>
          <a:ext cx="11112304" cy="2580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3569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A124-9192-4B37-950E-365C21A75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47" y="22120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sr-Cyrl-RS" sz="3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Зашто специјализована ИТ одељења? </a:t>
            </a:r>
            <a:br>
              <a:rPr lang="sr-Cyrl-BA" sz="3600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endParaRPr lang="sr-Cyrl-BA" sz="3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5CA38C9-0DC7-4600-96CE-C7349BE960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1880494"/>
              </p:ext>
            </p:extLst>
          </p:nvPr>
        </p:nvGraphicFramePr>
        <p:xfrm>
          <a:off x="1383426" y="2745035"/>
          <a:ext cx="1659773" cy="160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65A257F-5749-4FAD-A24F-CB5E0B1CF3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1436152"/>
              </p:ext>
            </p:extLst>
          </p:nvPr>
        </p:nvGraphicFramePr>
        <p:xfrm>
          <a:off x="838200" y="1674055"/>
          <a:ext cx="9206132" cy="1949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14CD8D88-134B-4ACD-8FD5-3B1E1A6BA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27455"/>
              </p:ext>
            </p:extLst>
          </p:nvPr>
        </p:nvGraphicFramePr>
        <p:xfrm>
          <a:off x="1383426" y="4332792"/>
          <a:ext cx="9623479" cy="1949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BFDFB242-09B3-41C5-B662-0254A26AD8D8}"/>
              </a:ext>
            </a:extLst>
          </p:cNvPr>
          <p:cNvGrpSpPr/>
          <p:nvPr/>
        </p:nvGrpSpPr>
        <p:grpSpPr>
          <a:xfrm>
            <a:off x="1195753" y="2268415"/>
            <a:ext cx="801859" cy="2500533"/>
            <a:chOff x="1195753" y="2268415"/>
            <a:chExt cx="801859" cy="2500533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6F5DFA2-2AD1-4292-87C0-0A5910D2C4BD}"/>
                </a:ext>
              </a:extLst>
            </p:cNvPr>
            <p:cNvCxnSpPr>
              <a:cxnSpLocks/>
            </p:cNvCxnSpPr>
            <p:nvPr/>
          </p:nvCxnSpPr>
          <p:spPr>
            <a:xfrm>
              <a:off x="1195753" y="2268415"/>
              <a:ext cx="0" cy="2500533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B24937-87CF-4198-AC77-F54E44C3CB5B}"/>
                </a:ext>
              </a:extLst>
            </p:cNvPr>
            <p:cNvCxnSpPr/>
            <p:nvPr/>
          </p:nvCxnSpPr>
          <p:spPr>
            <a:xfrm>
              <a:off x="1195753" y="2268415"/>
              <a:ext cx="801859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A141944-FE89-4DF2-9094-EF6AC1610FC6}"/>
                </a:ext>
              </a:extLst>
            </p:cNvPr>
            <p:cNvCxnSpPr/>
            <p:nvPr/>
          </p:nvCxnSpPr>
          <p:spPr>
            <a:xfrm>
              <a:off x="1195753" y="4768948"/>
              <a:ext cx="400929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03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F3C57-C666-4B38-BE29-6B672942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13" y="3821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sr-Cyrl-BA" sz="3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 </a:t>
            </a:r>
            <a:r>
              <a:rPr lang="sr-Cyrl-BA" sz="36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смеру</a:t>
            </a:r>
            <a:r>
              <a:rPr lang="sr-Cyrl-BA" sz="3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4AACC66-0729-4CCC-A9C5-0FF252745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2717396"/>
              </p:ext>
            </p:extLst>
          </p:nvPr>
        </p:nvGraphicFramePr>
        <p:xfrm>
          <a:off x="-225083" y="1203964"/>
          <a:ext cx="11201396" cy="2276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BC28FE2-DE15-4FE5-A0E7-05D49BD11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0209786"/>
              </p:ext>
            </p:extLst>
          </p:nvPr>
        </p:nvGraphicFramePr>
        <p:xfrm>
          <a:off x="-203981" y="3803005"/>
          <a:ext cx="11439378" cy="2451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A16A09-B163-4796-936A-9BB2F4AA338E}"/>
              </a:ext>
            </a:extLst>
          </p:cNvPr>
          <p:cNvCxnSpPr>
            <a:cxnSpLocks/>
          </p:cNvCxnSpPr>
          <p:nvPr/>
        </p:nvCxnSpPr>
        <p:spPr>
          <a:xfrm flipV="1">
            <a:off x="1831246" y="2276014"/>
            <a:ext cx="0" cy="205744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69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05D39-B1B3-42A5-A0EC-84D5855B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46" y="1987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sr-Cyrl-RS" sz="3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Које су предности ових одељења?</a:t>
            </a:r>
            <a:endParaRPr lang="sr-Cyrl-BA" sz="36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2A38032-2646-4817-9C82-BFA1213F9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532169"/>
              </p:ext>
            </p:extLst>
          </p:nvPr>
        </p:nvGraphicFramePr>
        <p:xfrm>
          <a:off x="1770180" y="1210885"/>
          <a:ext cx="8651635" cy="1608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B9D6A44-CA26-4C1A-9D4A-4129485FA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116277"/>
              </p:ext>
            </p:extLst>
          </p:nvPr>
        </p:nvGraphicFramePr>
        <p:xfrm>
          <a:off x="352866" y="1467304"/>
          <a:ext cx="11112304" cy="2580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346B407-1C77-4EB6-B922-128AB1909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094437"/>
              </p:ext>
            </p:extLst>
          </p:nvPr>
        </p:nvGraphicFramePr>
        <p:xfrm>
          <a:off x="1281333" y="4145655"/>
          <a:ext cx="9846212" cy="2184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DA2412-687A-49B8-A3D8-2AF5E4B1B5FA}"/>
              </a:ext>
            </a:extLst>
          </p:cNvPr>
          <p:cNvCxnSpPr>
            <a:cxnSpLocks/>
          </p:cNvCxnSpPr>
          <p:nvPr/>
        </p:nvCxnSpPr>
        <p:spPr>
          <a:xfrm>
            <a:off x="983398" y="2015115"/>
            <a:ext cx="0" cy="250053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E011AB-4B7C-4FF5-9618-F3D5D3365D57}"/>
              </a:ext>
            </a:extLst>
          </p:cNvPr>
          <p:cNvCxnSpPr>
            <a:cxnSpLocks/>
          </p:cNvCxnSpPr>
          <p:nvPr/>
        </p:nvCxnSpPr>
        <p:spPr>
          <a:xfrm>
            <a:off x="968321" y="2015115"/>
            <a:ext cx="801859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BDD141-6484-4F60-A163-90FA66453B39}"/>
              </a:ext>
            </a:extLst>
          </p:cNvPr>
          <p:cNvCxnSpPr>
            <a:cxnSpLocks/>
          </p:cNvCxnSpPr>
          <p:nvPr/>
        </p:nvCxnSpPr>
        <p:spPr>
          <a:xfrm>
            <a:off x="968321" y="4515648"/>
            <a:ext cx="674949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97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05D39-B1B3-42A5-A0EC-84D5855B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46" y="1987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sr-Cyrl-RS" sz="3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Ученици</a:t>
            </a:r>
            <a:endParaRPr lang="sr-Cyrl-BA" sz="36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2A38032-2646-4817-9C82-BFA1213F9700}"/>
              </a:ext>
            </a:extLst>
          </p:cNvPr>
          <p:cNvGraphicFramePr/>
          <p:nvPr/>
        </p:nvGraphicFramePr>
        <p:xfrm>
          <a:off x="1770180" y="1210885"/>
          <a:ext cx="8651635" cy="1608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B9D6A44-CA26-4C1A-9D4A-4129485FA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1411691"/>
              </p:ext>
            </p:extLst>
          </p:nvPr>
        </p:nvGraphicFramePr>
        <p:xfrm>
          <a:off x="352866" y="1467304"/>
          <a:ext cx="11112304" cy="2580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346B407-1C77-4EB6-B922-128AB1909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0950191"/>
              </p:ext>
            </p:extLst>
          </p:nvPr>
        </p:nvGraphicFramePr>
        <p:xfrm>
          <a:off x="1281333" y="4145655"/>
          <a:ext cx="9846212" cy="2184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F92604-4152-40B3-83C7-8B5D3E776C34}"/>
              </a:ext>
            </a:extLst>
          </p:cNvPr>
          <p:cNvCxnSpPr>
            <a:cxnSpLocks/>
          </p:cNvCxnSpPr>
          <p:nvPr/>
        </p:nvCxnSpPr>
        <p:spPr>
          <a:xfrm>
            <a:off x="983398" y="2015115"/>
            <a:ext cx="0" cy="250053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43B5E0-20B7-4F17-90BF-80E8F99ED894}"/>
              </a:ext>
            </a:extLst>
          </p:cNvPr>
          <p:cNvCxnSpPr>
            <a:cxnSpLocks/>
          </p:cNvCxnSpPr>
          <p:nvPr/>
        </p:nvCxnSpPr>
        <p:spPr>
          <a:xfrm>
            <a:off x="968321" y="2015115"/>
            <a:ext cx="631879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C60B28-E401-49C8-8875-A6E1A6A96E12}"/>
              </a:ext>
            </a:extLst>
          </p:cNvPr>
          <p:cNvCxnSpPr>
            <a:cxnSpLocks/>
          </p:cNvCxnSpPr>
          <p:nvPr/>
        </p:nvCxnSpPr>
        <p:spPr>
          <a:xfrm>
            <a:off x="968321" y="4515648"/>
            <a:ext cx="674949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824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F3C57-C666-4B38-BE29-6B672942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3096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sr-Cyrl-BA" sz="3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План и програм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0181BAE-82B7-4528-B1EA-9FF4156627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182226"/>
              </p:ext>
            </p:extLst>
          </p:nvPr>
        </p:nvGraphicFramePr>
        <p:xfrm>
          <a:off x="7324579" y="1363773"/>
          <a:ext cx="4546212" cy="5237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4AACC66-0729-4CCC-A9C5-0FF252745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650883"/>
              </p:ext>
            </p:extLst>
          </p:nvPr>
        </p:nvGraphicFramePr>
        <p:xfrm>
          <a:off x="-225083" y="703385"/>
          <a:ext cx="9073667" cy="2777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BC28FE2-DE15-4FE5-A0E7-05D49BD11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038821"/>
              </p:ext>
            </p:extLst>
          </p:nvPr>
        </p:nvGraphicFramePr>
        <p:xfrm>
          <a:off x="-167640" y="3983532"/>
          <a:ext cx="9073667" cy="2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AAB913-F85E-4DDB-BECD-01ECFAF5D78C}"/>
              </a:ext>
            </a:extLst>
          </p:cNvPr>
          <p:cNvCxnSpPr>
            <a:cxnSpLocks/>
          </p:cNvCxnSpPr>
          <p:nvPr/>
        </p:nvCxnSpPr>
        <p:spPr>
          <a:xfrm>
            <a:off x="715107" y="1943100"/>
            <a:ext cx="1" cy="173698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C1F33DF-7249-44FF-836A-3512CB759EAF}"/>
              </a:ext>
            </a:extLst>
          </p:cNvPr>
          <p:cNvCxnSpPr/>
          <p:nvPr/>
        </p:nvCxnSpPr>
        <p:spPr>
          <a:xfrm>
            <a:off x="715107" y="3680085"/>
            <a:ext cx="697757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1E44E76-58C6-43D8-82D3-173FBCB99E45}"/>
              </a:ext>
            </a:extLst>
          </p:cNvPr>
          <p:cNvCxnSpPr>
            <a:cxnSpLocks/>
          </p:cNvCxnSpPr>
          <p:nvPr/>
        </p:nvCxnSpPr>
        <p:spPr>
          <a:xfrm>
            <a:off x="7692683" y="2588455"/>
            <a:ext cx="0" cy="111574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08D306-402C-48DD-AF56-9A8C6139ACD5}"/>
              </a:ext>
            </a:extLst>
          </p:cNvPr>
          <p:cNvCxnSpPr>
            <a:cxnSpLocks/>
          </p:cNvCxnSpPr>
          <p:nvPr/>
        </p:nvCxnSpPr>
        <p:spPr>
          <a:xfrm flipH="1">
            <a:off x="7692683" y="2588455"/>
            <a:ext cx="33996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81DB47-B950-4A38-BF4D-2CAA2880CD98}"/>
              </a:ext>
            </a:extLst>
          </p:cNvPr>
          <p:cNvCxnSpPr>
            <a:cxnSpLocks/>
          </p:cNvCxnSpPr>
          <p:nvPr/>
        </p:nvCxnSpPr>
        <p:spPr>
          <a:xfrm>
            <a:off x="1281331" y="3846341"/>
            <a:ext cx="0" cy="48709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FE8209-60B0-4D61-93E7-AD2853E356C7}"/>
              </a:ext>
            </a:extLst>
          </p:cNvPr>
          <p:cNvCxnSpPr>
            <a:cxnSpLocks/>
          </p:cNvCxnSpPr>
          <p:nvPr/>
        </p:nvCxnSpPr>
        <p:spPr>
          <a:xfrm>
            <a:off x="1269608" y="3846341"/>
            <a:ext cx="6557890" cy="58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94212E-D84A-469B-BFE9-D76950144EDB}"/>
              </a:ext>
            </a:extLst>
          </p:cNvPr>
          <p:cNvCxnSpPr>
            <a:cxnSpLocks/>
          </p:cNvCxnSpPr>
          <p:nvPr/>
        </p:nvCxnSpPr>
        <p:spPr>
          <a:xfrm flipH="1">
            <a:off x="7827496" y="2740151"/>
            <a:ext cx="11725" cy="11296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348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890C969-100D-44D2-8E9C-2BAD45467A71}"/>
              </a:ext>
            </a:extLst>
          </p:cNvPr>
          <p:cNvSpPr/>
          <p:nvPr/>
        </p:nvSpPr>
        <p:spPr>
          <a:xfrm>
            <a:off x="2876836" y="5336521"/>
            <a:ext cx="2786815" cy="1011241"/>
          </a:xfrm>
          <a:prstGeom prst="rect">
            <a:avLst/>
          </a:prstGeom>
          <a:solidFill>
            <a:srgbClr val="526680">
              <a:alpha val="6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FCCACC-9D97-4500-A6E8-A3E8F9786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867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sr-Cyrl-RS" sz="3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Специјализовани предмети</a:t>
            </a:r>
            <a:endParaRPr lang="sr-Cyrl-BA" sz="36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408121-21DA-428D-ABEA-7D6383BEA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95" y="3388368"/>
            <a:ext cx="877163" cy="8771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26FCDD-6426-4C61-9380-1E9CB57DF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29" y="2134922"/>
            <a:ext cx="1223160" cy="1019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37839C-792D-479D-9366-811C13627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7" y="5840278"/>
            <a:ext cx="827501" cy="815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F13BDA-F5A3-4C9D-9A6E-26D2A988BB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9" y="2304157"/>
            <a:ext cx="1406020" cy="14060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38B935-716B-4FA1-9CA5-40F69D9C65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09" y="3914519"/>
            <a:ext cx="971081" cy="9710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66C1AB5-15F7-46BA-A4E1-586BC7C28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96" y="4553634"/>
            <a:ext cx="877163" cy="88773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E9C3DA7-3B75-404F-9550-50D881C949EC}"/>
              </a:ext>
            </a:extLst>
          </p:cNvPr>
          <p:cNvSpPr txBox="1"/>
          <p:nvPr/>
        </p:nvSpPr>
        <p:spPr>
          <a:xfrm>
            <a:off x="2844083" y="2459504"/>
            <a:ext cx="2819568" cy="969496"/>
          </a:xfrm>
          <a:prstGeom prst="rect">
            <a:avLst/>
          </a:prstGeom>
          <a:solidFill>
            <a:srgbClr val="526680">
              <a:alpha val="66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sr-Cyrl-RS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Примена рачунара</a:t>
            </a:r>
          </a:p>
          <a:p>
            <a:pPr algn="ctr"/>
            <a:r>
              <a:rPr lang="sr-Cyrl-RS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(1, 2, 3. разред)</a:t>
            </a:r>
          </a:p>
          <a:p>
            <a:pPr algn="ctr"/>
            <a:endParaRPr lang="sr-Cyrl-BA" sz="17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5EA487-5B7C-4951-B28E-D2739B3850E8}"/>
              </a:ext>
            </a:extLst>
          </p:cNvPr>
          <p:cNvSpPr txBox="1"/>
          <p:nvPr/>
        </p:nvSpPr>
        <p:spPr>
          <a:xfrm>
            <a:off x="8593581" y="3473007"/>
            <a:ext cx="2969219" cy="707886"/>
          </a:xfrm>
          <a:prstGeom prst="rect">
            <a:avLst/>
          </a:prstGeom>
          <a:solidFill>
            <a:srgbClr val="526680">
              <a:alpha val="66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Базе података</a:t>
            </a:r>
          </a:p>
          <a:p>
            <a:pPr algn="ctr"/>
            <a:r>
              <a:rPr lang="sr-Cyrl-RS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(3, 4. разред</a:t>
            </a:r>
            <a:r>
              <a:rPr lang="sr-Cyrl-RS" sz="17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) </a:t>
            </a:r>
            <a:endParaRPr lang="sr-Cyrl-BA" sz="17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31DB29-2871-49F5-A327-9BF525BE28EF}"/>
              </a:ext>
            </a:extLst>
          </p:cNvPr>
          <p:cNvSpPr txBox="1"/>
          <p:nvPr/>
        </p:nvSpPr>
        <p:spPr>
          <a:xfrm>
            <a:off x="8606013" y="5848438"/>
            <a:ext cx="2981652" cy="707886"/>
          </a:xfrm>
          <a:prstGeom prst="rect">
            <a:avLst/>
          </a:prstGeom>
          <a:solidFill>
            <a:srgbClr val="526680">
              <a:alpha val="66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Веб програмирање</a:t>
            </a:r>
          </a:p>
          <a:p>
            <a:pPr algn="ctr"/>
            <a:r>
              <a:rPr lang="sr-Cyrl-RS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(4. разред)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3284F1-391D-4A05-B946-DFE7076B5E01}"/>
              </a:ext>
            </a:extLst>
          </p:cNvPr>
          <p:cNvSpPr txBox="1"/>
          <p:nvPr/>
        </p:nvSpPr>
        <p:spPr>
          <a:xfrm>
            <a:off x="8593581" y="2168276"/>
            <a:ext cx="2981653" cy="1015663"/>
          </a:xfrm>
          <a:prstGeom prst="rect">
            <a:avLst/>
          </a:prstGeom>
          <a:solidFill>
            <a:srgbClr val="526680">
              <a:alpha val="66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Објектно</a:t>
            </a:r>
            <a:r>
              <a:rPr lang="sr-Cyrl-RS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оријентисано програмирање</a:t>
            </a:r>
          </a:p>
          <a:p>
            <a:pPr algn="ctr"/>
            <a:r>
              <a:rPr lang="sr-Cyrl-RS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(3. разред)</a:t>
            </a:r>
            <a:endParaRPr lang="sr-Cyrl-BA" sz="2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2060D2-E459-481F-93A2-D6B5C2D055E7}"/>
              </a:ext>
            </a:extLst>
          </p:cNvPr>
          <p:cNvSpPr txBox="1"/>
          <p:nvPr/>
        </p:nvSpPr>
        <p:spPr>
          <a:xfrm>
            <a:off x="8606013" y="4643556"/>
            <a:ext cx="2969219" cy="707886"/>
          </a:xfrm>
          <a:prstGeom prst="rect">
            <a:avLst/>
          </a:prstGeom>
          <a:solidFill>
            <a:srgbClr val="526680">
              <a:alpha val="66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Програмске парадигме</a:t>
            </a:r>
          </a:p>
          <a:p>
            <a:pPr algn="ctr"/>
            <a:r>
              <a:rPr lang="sr-Cyrl-RS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(4. разред)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BD4984-527A-45D7-A9E0-B3CF69290FD2}"/>
              </a:ext>
            </a:extLst>
          </p:cNvPr>
          <p:cNvSpPr txBox="1"/>
          <p:nvPr/>
        </p:nvSpPr>
        <p:spPr>
          <a:xfrm>
            <a:off x="2860459" y="3844985"/>
            <a:ext cx="2786815" cy="969496"/>
          </a:xfrm>
          <a:prstGeom prst="rect">
            <a:avLst/>
          </a:prstGeom>
          <a:solidFill>
            <a:srgbClr val="526680">
              <a:alpha val="66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Програмирање </a:t>
            </a:r>
          </a:p>
          <a:p>
            <a:pPr algn="ctr"/>
            <a:r>
              <a:rPr lang="sr-Cyrl-RS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(1, 2, 3. разред)</a:t>
            </a:r>
            <a:endParaRPr lang="sr-Cyrl-BA" sz="2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sr-Cyrl-RS" sz="17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0A213C-838C-4B91-A7B0-C72201799948}"/>
              </a:ext>
            </a:extLst>
          </p:cNvPr>
          <p:cNvSpPr txBox="1"/>
          <p:nvPr/>
        </p:nvSpPr>
        <p:spPr>
          <a:xfrm>
            <a:off x="2969860" y="5347655"/>
            <a:ext cx="278681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Оперативни системи и рачунарске мреже</a:t>
            </a:r>
          </a:p>
          <a:p>
            <a:pPr algn="ctr"/>
            <a:r>
              <a:rPr lang="sr-Cyrl-RS" sz="2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(2. разред)</a:t>
            </a:r>
            <a:endParaRPr lang="sr-Cyrl-BA" sz="20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sr-Cyrl-RS" sz="17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A92FD76-41B2-4D11-B5DB-8512D6092F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09" y="5273595"/>
            <a:ext cx="1159475" cy="1159475"/>
          </a:xfrm>
          <a:prstGeom prst="rect">
            <a:avLst/>
          </a:prstGeom>
        </p:spPr>
      </p:pic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39370528-A004-4201-9AA5-7AE00347DC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2266457"/>
              </p:ext>
            </p:extLst>
          </p:nvPr>
        </p:nvGraphicFramePr>
        <p:xfrm>
          <a:off x="687128" y="-267851"/>
          <a:ext cx="10515600" cy="2184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35587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F3C57-C666-4B38-BE29-6B672942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3096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sr-Cyrl-BA" sz="3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Пријемни испит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0181BAE-82B7-4528-B1EA-9FF4156627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0876906"/>
              </p:ext>
            </p:extLst>
          </p:nvPr>
        </p:nvGraphicFramePr>
        <p:xfrm>
          <a:off x="7324579" y="1363773"/>
          <a:ext cx="4546212" cy="5237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4AACC66-0729-4CCC-A9C5-0FF252745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1392435"/>
              </p:ext>
            </p:extLst>
          </p:nvPr>
        </p:nvGraphicFramePr>
        <p:xfrm>
          <a:off x="-225083" y="703385"/>
          <a:ext cx="9073667" cy="2777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BC28FE2-DE15-4FE5-A0E7-05D49BD11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805315"/>
              </p:ext>
            </p:extLst>
          </p:nvPr>
        </p:nvGraphicFramePr>
        <p:xfrm>
          <a:off x="-203981" y="3803005"/>
          <a:ext cx="9073667" cy="2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34FF1B-2CA8-405B-88C4-CED951079FD8}"/>
              </a:ext>
            </a:extLst>
          </p:cNvPr>
          <p:cNvCxnSpPr>
            <a:cxnSpLocks/>
          </p:cNvCxnSpPr>
          <p:nvPr/>
        </p:nvCxnSpPr>
        <p:spPr>
          <a:xfrm>
            <a:off x="776569" y="3603171"/>
            <a:ext cx="686040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68879C-28BF-4063-95FF-15BD2D705E6C}"/>
              </a:ext>
            </a:extLst>
          </p:cNvPr>
          <p:cNvCxnSpPr>
            <a:cxnSpLocks/>
          </p:cNvCxnSpPr>
          <p:nvPr/>
        </p:nvCxnSpPr>
        <p:spPr>
          <a:xfrm>
            <a:off x="659395" y="6601706"/>
            <a:ext cx="715638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6485D8-C392-488D-BFB7-6A9B8BB562BE}"/>
              </a:ext>
            </a:extLst>
          </p:cNvPr>
          <p:cNvCxnSpPr>
            <a:cxnSpLocks/>
          </p:cNvCxnSpPr>
          <p:nvPr/>
        </p:nvCxnSpPr>
        <p:spPr>
          <a:xfrm>
            <a:off x="776569" y="1928029"/>
            <a:ext cx="0" cy="1675142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E62355-1B7E-4A39-B148-2EF8654D5643}"/>
              </a:ext>
            </a:extLst>
          </p:cNvPr>
          <p:cNvCxnSpPr>
            <a:cxnSpLocks/>
          </p:cNvCxnSpPr>
          <p:nvPr/>
        </p:nvCxnSpPr>
        <p:spPr>
          <a:xfrm>
            <a:off x="659395" y="5021943"/>
            <a:ext cx="0" cy="157976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D85C76-6A27-4C9B-8C2C-7ACA51DA7F1E}"/>
              </a:ext>
            </a:extLst>
          </p:cNvPr>
          <p:cNvCxnSpPr>
            <a:cxnSpLocks/>
          </p:cNvCxnSpPr>
          <p:nvPr/>
        </p:nvCxnSpPr>
        <p:spPr>
          <a:xfrm>
            <a:off x="7826717" y="2772229"/>
            <a:ext cx="0" cy="3829477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45FA87-5C11-4697-A29E-0E905713F5BF}"/>
              </a:ext>
            </a:extLst>
          </p:cNvPr>
          <p:cNvCxnSpPr>
            <a:cxnSpLocks/>
          </p:cNvCxnSpPr>
          <p:nvPr/>
        </p:nvCxnSpPr>
        <p:spPr>
          <a:xfrm>
            <a:off x="7633398" y="2322286"/>
            <a:ext cx="0" cy="1280885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0B67C0C-6F18-41F4-89D9-B42E729470AB}"/>
              </a:ext>
            </a:extLst>
          </p:cNvPr>
          <p:cNvCxnSpPr>
            <a:cxnSpLocks/>
          </p:cNvCxnSpPr>
          <p:nvPr/>
        </p:nvCxnSpPr>
        <p:spPr>
          <a:xfrm flipH="1">
            <a:off x="7633398" y="2322286"/>
            <a:ext cx="217583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838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05D39-B1B3-42A5-A0EC-84D5855B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46" y="1987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sr-Cyrl-RS" sz="36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Где се пријавити? </a:t>
            </a:r>
            <a:endParaRPr lang="sr-Cyrl-BA" sz="36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2A38032-2646-4817-9C82-BFA1213F9700}"/>
              </a:ext>
            </a:extLst>
          </p:cNvPr>
          <p:cNvGraphicFramePr/>
          <p:nvPr/>
        </p:nvGraphicFramePr>
        <p:xfrm>
          <a:off x="1770180" y="1210885"/>
          <a:ext cx="8651635" cy="1608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B9D6A44-CA26-4C1A-9D4A-4129485FA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6403474"/>
              </p:ext>
            </p:extLst>
          </p:nvPr>
        </p:nvGraphicFramePr>
        <p:xfrm>
          <a:off x="352866" y="1467304"/>
          <a:ext cx="11112304" cy="2580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346B407-1C77-4EB6-B922-128AB1909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748641"/>
              </p:ext>
            </p:extLst>
          </p:nvPr>
        </p:nvGraphicFramePr>
        <p:xfrm>
          <a:off x="1281333" y="4145655"/>
          <a:ext cx="9846212" cy="2184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F92604-4152-40B3-83C7-8B5D3E776C34}"/>
              </a:ext>
            </a:extLst>
          </p:cNvPr>
          <p:cNvCxnSpPr>
            <a:cxnSpLocks/>
          </p:cNvCxnSpPr>
          <p:nvPr/>
        </p:nvCxnSpPr>
        <p:spPr>
          <a:xfrm>
            <a:off x="983398" y="2015115"/>
            <a:ext cx="0" cy="250053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43B5E0-20B7-4F17-90BF-80E8F99ED894}"/>
              </a:ext>
            </a:extLst>
          </p:cNvPr>
          <p:cNvCxnSpPr>
            <a:cxnSpLocks/>
          </p:cNvCxnSpPr>
          <p:nvPr/>
        </p:nvCxnSpPr>
        <p:spPr>
          <a:xfrm>
            <a:off x="968321" y="2015115"/>
            <a:ext cx="631879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C60B28-E401-49C8-8875-A6E1A6A96E12}"/>
              </a:ext>
            </a:extLst>
          </p:cNvPr>
          <p:cNvCxnSpPr>
            <a:cxnSpLocks/>
          </p:cNvCxnSpPr>
          <p:nvPr/>
        </p:nvCxnSpPr>
        <p:spPr>
          <a:xfrm>
            <a:off x="968321" y="4515648"/>
            <a:ext cx="674949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989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2D05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BDE295"/>
      </a:hlink>
      <a:folHlink>
        <a:srgbClr val="A8D08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510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Open Sans Extrabold</vt:lpstr>
      <vt:lpstr>Roboto Light</vt:lpstr>
      <vt:lpstr>Office Theme</vt:lpstr>
      <vt:lpstr>1_Office Theme</vt:lpstr>
      <vt:lpstr>    Специјализована ИТ одељења  </vt:lpstr>
      <vt:lpstr>Зашто специјализована ИТ одељења?  </vt:lpstr>
      <vt:lpstr>О смеру </vt:lpstr>
      <vt:lpstr>Које су предности ових одељења?</vt:lpstr>
      <vt:lpstr>Ученици</vt:lpstr>
      <vt:lpstr>План и програм </vt:lpstr>
      <vt:lpstr>Специјализовани предмети</vt:lpstr>
      <vt:lpstr>Пријемни испит</vt:lpstr>
      <vt:lpstr>Где се пријавити? </vt:lpstr>
      <vt:lpstr>Контакт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Lazar Bojičić</cp:lastModifiedBy>
  <cp:revision>42</cp:revision>
  <dcterms:created xsi:type="dcterms:W3CDTF">2018-04-19T20:32:46Z</dcterms:created>
  <dcterms:modified xsi:type="dcterms:W3CDTF">2018-04-20T14:37:25Z</dcterms:modified>
</cp:coreProperties>
</file>